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29D-E5EA-4C52-8420-A820D0C3A9C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8D4-93A2-4276-8837-A62E1FB3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2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29D-E5EA-4C52-8420-A820D0C3A9C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8D4-93A2-4276-8837-A62E1FB3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29D-E5EA-4C52-8420-A820D0C3A9C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8D4-93A2-4276-8837-A62E1FB3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61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29D-E5EA-4C52-8420-A820D0C3A9C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8D4-93A2-4276-8837-A62E1FB3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4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29D-E5EA-4C52-8420-A820D0C3A9C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8D4-93A2-4276-8837-A62E1FB3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0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29D-E5EA-4C52-8420-A820D0C3A9C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8D4-93A2-4276-8837-A62E1FB3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6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29D-E5EA-4C52-8420-A820D0C3A9C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8D4-93A2-4276-8837-A62E1FB3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5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29D-E5EA-4C52-8420-A820D0C3A9C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8D4-93A2-4276-8837-A62E1FB3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8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29D-E5EA-4C52-8420-A820D0C3A9C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8D4-93A2-4276-8837-A62E1FB3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01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29D-E5EA-4C52-8420-A820D0C3A9C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8D4-93A2-4276-8837-A62E1FB3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3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29D-E5EA-4C52-8420-A820D0C3A9C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8D4-93A2-4276-8837-A62E1FB3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44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729D-E5EA-4C52-8420-A820D0C3A9C7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D28D4-93A2-4276-8837-A62E1FB3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7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040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28 декабря 2020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890982"/>
            <a:ext cx="9144000" cy="236681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649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4324" t="14634" r="17904" b="22083"/>
          <a:stretch/>
        </p:blipFill>
        <p:spPr bwMode="auto">
          <a:xfrm>
            <a:off x="1089891" y="615660"/>
            <a:ext cx="10307782" cy="5397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775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3469" t="21095" r="14698" b="18852"/>
          <a:stretch/>
        </p:blipFill>
        <p:spPr bwMode="auto">
          <a:xfrm>
            <a:off x="979054" y="347806"/>
            <a:ext cx="10648684" cy="61545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143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Повторим тропы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213" y="1690688"/>
            <a:ext cx="3185023" cy="1380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645" y="1775040"/>
            <a:ext cx="4596238" cy="12120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927" y="3384823"/>
            <a:ext cx="5617696" cy="5130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329" y="4184284"/>
            <a:ext cx="5031196" cy="581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4558" y="3983983"/>
            <a:ext cx="5650853" cy="4679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5171165"/>
            <a:ext cx="5420582" cy="64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3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Критерии оценивания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1273" t="18461" r="22501" b="22083"/>
          <a:stretch/>
        </p:blipFill>
        <p:spPr bwMode="auto">
          <a:xfrm>
            <a:off x="1520792" y="1597792"/>
            <a:ext cx="9833008" cy="4908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355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Группы при оценивании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2506" t="22045" r="14591" b="20943"/>
          <a:stretch/>
        </p:blipFill>
        <p:spPr bwMode="auto">
          <a:xfrm>
            <a:off x="635267" y="1825624"/>
            <a:ext cx="10406680" cy="4517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882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Содержание сочинения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6889" t="16969" r="20363" b="23983"/>
          <a:stretch/>
        </p:blipFill>
        <p:spPr bwMode="auto">
          <a:xfrm>
            <a:off x="1256145" y="2338938"/>
            <a:ext cx="9596582" cy="4519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051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Учитываем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5928" t="22805" r="17050" b="23223"/>
          <a:stretch/>
        </p:blipFill>
        <p:spPr bwMode="auto">
          <a:xfrm>
            <a:off x="838200" y="1825624"/>
            <a:ext cx="10060872" cy="4575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808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Критерии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5393" t="15583" r="16515" b="26074"/>
          <a:stretch/>
        </p:blipFill>
        <p:spPr bwMode="auto">
          <a:xfrm>
            <a:off x="838200" y="1825624"/>
            <a:ext cx="10190018" cy="48153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007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3041" t="15584" r="16836" b="17142"/>
          <a:stretch/>
        </p:blipFill>
        <p:spPr bwMode="auto">
          <a:xfrm>
            <a:off x="951346" y="535710"/>
            <a:ext cx="10437092" cy="6022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621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3683" t="22235" r="21539" b="30635"/>
          <a:stretch/>
        </p:blipFill>
        <p:spPr bwMode="auto">
          <a:xfrm>
            <a:off x="387927" y="1849521"/>
            <a:ext cx="10965873" cy="4625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3060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14</Words>
  <Application>Microsoft Office PowerPoint</Application>
  <PresentationFormat>Широкоэкранный</PresentationFormat>
  <Paragraphs>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28 декабря 2020</vt:lpstr>
      <vt:lpstr>Повторим тропы</vt:lpstr>
      <vt:lpstr>Критерии оценивания</vt:lpstr>
      <vt:lpstr>Группы при оценивании</vt:lpstr>
      <vt:lpstr>Содержание сочинения</vt:lpstr>
      <vt:lpstr>Учитываем</vt:lpstr>
      <vt:lpstr>Критерии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 декабря 2020</dc:title>
  <dc:creator>Пермякова Ольга Евгеньевна</dc:creator>
  <cp:lastModifiedBy>Пермякова Ольга Евгеньевна</cp:lastModifiedBy>
  <cp:revision>3</cp:revision>
  <dcterms:created xsi:type="dcterms:W3CDTF">2020-12-28T04:51:50Z</dcterms:created>
  <dcterms:modified xsi:type="dcterms:W3CDTF">2020-12-28T09:57:39Z</dcterms:modified>
</cp:coreProperties>
</file>