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956" r:id="rId2"/>
  </p:sldMasterIdLst>
  <p:notesMasterIdLst>
    <p:notesMasterId r:id="rId38"/>
  </p:notesMasterIdLst>
  <p:sldIdLst>
    <p:sldId id="2471" r:id="rId3"/>
    <p:sldId id="2498" r:id="rId4"/>
    <p:sldId id="2491" r:id="rId5"/>
    <p:sldId id="2492" r:id="rId6"/>
    <p:sldId id="2493" r:id="rId7"/>
    <p:sldId id="2496" r:id="rId8"/>
    <p:sldId id="2494" r:id="rId9"/>
    <p:sldId id="2495" r:id="rId10"/>
    <p:sldId id="2499" r:id="rId11"/>
    <p:sldId id="2501" r:id="rId12"/>
    <p:sldId id="2511" r:id="rId13"/>
    <p:sldId id="2510" r:id="rId14"/>
    <p:sldId id="2504" r:id="rId15"/>
    <p:sldId id="2524" r:id="rId16"/>
    <p:sldId id="2520" r:id="rId17"/>
    <p:sldId id="2521" r:id="rId18"/>
    <p:sldId id="2522" r:id="rId19"/>
    <p:sldId id="2523" r:id="rId20"/>
    <p:sldId id="2505" r:id="rId21"/>
    <p:sldId id="2506" r:id="rId22"/>
    <p:sldId id="2507" r:id="rId23"/>
    <p:sldId id="2508" r:id="rId24"/>
    <p:sldId id="2509" r:id="rId25"/>
    <p:sldId id="2518" r:id="rId26"/>
    <p:sldId id="2519" r:id="rId27"/>
    <p:sldId id="2503" r:id="rId28"/>
    <p:sldId id="2516" r:id="rId29"/>
    <p:sldId id="2517" r:id="rId30"/>
    <p:sldId id="2500" r:id="rId31"/>
    <p:sldId id="2502" r:id="rId32"/>
    <p:sldId id="2512" r:id="rId33"/>
    <p:sldId id="2513" r:id="rId34"/>
    <p:sldId id="2514" r:id="rId35"/>
    <p:sldId id="2515" r:id="rId36"/>
    <p:sldId id="2489" r:id="rId37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7" pos="7654" userDrawn="1">
          <p15:clr>
            <a:srgbClr val="A4A3A4"/>
          </p15:clr>
        </p15:guide>
        <p15:guide id="18" pos="14302" userDrawn="1">
          <p15:clr>
            <a:srgbClr val="A4A3A4"/>
          </p15:clr>
        </p15:guide>
        <p15:guide id="21" orient="horz" pos="4296" userDrawn="1">
          <p15:clr>
            <a:srgbClr val="A4A3A4"/>
          </p15:clr>
        </p15:guide>
        <p15:guide id="22" pos="107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FF0000"/>
    <a:srgbClr val="B8BBC1"/>
    <a:srgbClr val="F4F3F5"/>
    <a:srgbClr val="F3F3F3"/>
    <a:srgbClr val="FAF8FC"/>
    <a:srgbClr val="AA8A78"/>
    <a:srgbClr val="55677C"/>
    <a:srgbClr val="3C3B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382" autoAdjust="0"/>
    <p:restoredTop sz="95928" autoAdjust="0"/>
  </p:normalViewPr>
  <p:slideViewPr>
    <p:cSldViewPr snapToGrid="0" snapToObjects="1">
      <p:cViewPr varScale="1">
        <p:scale>
          <a:sx n="32" d="100"/>
          <a:sy n="32" d="100"/>
        </p:scale>
        <p:origin x="48" y="148"/>
      </p:cViewPr>
      <p:guideLst>
        <p:guide pos="7654"/>
        <p:guide pos="14302"/>
        <p:guide orient="horz" pos="4296"/>
        <p:guide pos="10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/>
              </a:defRPr>
            </a:lvl1pPr>
          </a:lstStyle>
          <a:p>
            <a:fld id="{EFC10EE1-B198-C942-8235-326C972CBB30}" type="datetimeFigureOut">
              <a:rPr lang="en-US" smtClean="0"/>
              <a:pPr/>
              <a:t>5/6/2020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1pPr>
    <a:lvl2pPr marL="914217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2pPr>
    <a:lvl3pPr marL="1828434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3pPr>
    <a:lvl4pPr marL="2742651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4pPr>
    <a:lvl5pPr marL="3656868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13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4876800" cy="309154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21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324" y="2244725"/>
            <a:ext cx="20721003" cy="4775200"/>
          </a:xfrm>
        </p:spPr>
        <p:txBody>
          <a:bodyPr anchor="b"/>
          <a:lstStyle>
            <a:lvl1pPr algn="ctr">
              <a:defRPr sz="1199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206" y="7204075"/>
            <a:ext cx="18283238" cy="3311525"/>
          </a:xfrm>
        </p:spPr>
        <p:txBody>
          <a:bodyPr/>
          <a:lstStyle>
            <a:lvl1pPr marL="0" indent="0" algn="ctr">
              <a:buNone/>
              <a:defRPr sz="4799"/>
            </a:lvl1pPr>
            <a:lvl2pPr marL="914171" indent="0" algn="ctr">
              <a:buNone/>
              <a:defRPr sz="3999"/>
            </a:lvl2pPr>
            <a:lvl3pPr marL="1828343" indent="0" algn="ctr">
              <a:buNone/>
              <a:defRPr sz="3599"/>
            </a:lvl3pPr>
            <a:lvl4pPr marL="2742514" indent="0" algn="ctr">
              <a:buNone/>
              <a:defRPr sz="3199"/>
            </a:lvl4pPr>
            <a:lvl5pPr marL="3656686" indent="0" algn="ctr">
              <a:buNone/>
              <a:defRPr sz="3199"/>
            </a:lvl5pPr>
            <a:lvl6pPr marL="4570857" indent="0" algn="ctr">
              <a:buNone/>
              <a:defRPr sz="3199"/>
            </a:lvl6pPr>
            <a:lvl7pPr marL="5485028" indent="0" algn="ctr">
              <a:buNone/>
              <a:defRPr sz="3199"/>
            </a:lvl7pPr>
            <a:lvl8pPr marL="6399200" indent="0" algn="ctr">
              <a:buNone/>
              <a:defRPr sz="3199"/>
            </a:lvl8pPr>
            <a:lvl9pPr marL="7313371" indent="0" algn="ctr">
              <a:buNone/>
              <a:defRPr sz="3199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FEAE3-B649-4BC9-B5F0-596C8F6AACD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B9E49-9298-4620-BD16-4A9AF25091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391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A55C0-C8D4-45A2-A60E-608F808227A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CE1C8-6309-4936-9FCD-CFB0D170B9C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779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268" y="3419481"/>
            <a:ext cx="21025723" cy="5705475"/>
          </a:xfrm>
        </p:spPr>
        <p:txBody>
          <a:bodyPr anchor="b"/>
          <a:lstStyle>
            <a:lvl1pPr>
              <a:defRPr sz="1199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268" y="9178931"/>
            <a:ext cx="21025723" cy="3000373"/>
          </a:xfrm>
        </p:spPr>
        <p:txBody>
          <a:bodyPr/>
          <a:lstStyle>
            <a:lvl1pPr marL="0" indent="0">
              <a:buNone/>
              <a:defRPr sz="4799">
                <a:solidFill>
                  <a:schemeClr val="tx1"/>
                </a:solidFill>
              </a:defRPr>
            </a:lvl1pPr>
            <a:lvl2pPr marL="914171" indent="0">
              <a:buNone/>
              <a:defRPr sz="3999">
                <a:solidFill>
                  <a:schemeClr val="tx1">
                    <a:tint val="75000"/>
                  </a:schemeClr>
                </a:solidFill>
              </a:defRPr>
            </a:lvl2pPr>
            <a:lvl3pPr marL="1828343" indent="0">
              <a:buNone/>
              <a:defRPr sz="3599">
                <a:solidFill>
                  <a:schemeClr val="tx1">
                    <a:tint val="75000"/>
                  </a:schemeClr>
                </a:solidFill>
              </a:defRPr>
            </a:lvl3pPr>
            <a:lvl4pPr marL="2742514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4pPr>
            <a:lvl5pPr marL="3656686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5pPr>
            <a:lvl6pPr marL="4570857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6pPr>
            <a:lvl7pPr marL="5485028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7pPr>
            <a:lvl8pPr marL="6399200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8pPr>
            <a:lvl9pPr marL="7313371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52977-226E-40DA-AF0A-CD1B9100324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B531A-5029-406B-8F64-6B57F3AE6B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134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5964" y="3651251"/>
            <a:ext cx="10360501" cy="870267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1185" y="3651251"/>
            <a:ext cx="10360501" cy="870267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C33A1-32A0-4D57-88EF-CC147E87306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113E7-6C0A-4619-AE07-171A83E46D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6401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139" y="730254"/>
            <a:ext cx="21025723" cy="26511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141" y="3362325"/>
            <a:ext cx="10312887" cy="1647824"/>
          </a:xfrm>
        </p:spPr>
        <p:txBody>
          <a:bodyPr anchor="b"/>
          <a:lstStyle>
            <a:lvl1pPr marL="0" indent="0">
              <a:buNone/>
              <a:defRPr sz="4799" b="1"/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141" y="5010151"/>
            <a:ext cx="10312887" cy="73691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1190" y="3362325"/>
            <a:ext cx="10363676" cy="1647824"/>
          </a:xfrm>
        </p:spPr>
        <p:txBody>
          <a:bodyPr anchor="b"/>
          <a:lstStyle>
            <a:lvl1pPr marL="0" indent="0">
              <a:buNone/>
              <a:defRPr sz="4799" b="1"/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1190" y="5010151"/>
            <a:ext cx="10363676" cy="73691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7987A-DA0E-41A6-8A9F-DEED7375FA0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4C928-0DEF-4DB1-AC84-80AB5AA470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7906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0C45F-394F-45C2-96CE-A3C47EBB140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2E87B-03B8-4674-8DA0-77600DFDF5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3483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59FF7-27D2-4683-BA79-0E38C96B650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F3EDC-6D77-4B59-9A3D-510D63608E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17692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138" y="914400"/>
            <a:ext cx="7862427" cy="3200400"/>
          </a:xfrm>
        </p:spPr>
        <p:txBody>
          <a:bodyPr anchor="b"/>
          <a:lstStyle>
            <a:lvl1pPr>
              <a:defRPr sz="6398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3677" y="1974855"/>
            <a:ext cx="12341185" cy="9747251"/>
          </a:xfrm>
        </p:spPr>
        <p:txBody>
          <a:bodyPr/>
          <a:lstStyle>
            <a:lvl1pPr>
              <a:defRPr sz="6398"/>
            </a:lvl1pPr>
            <a:lvl2pPr>
              <a:defRPr sz="5599"/>
            </a:lvl2pPr>
            <a:lvl3pPr>
              <a:defRPr sz="4799"/>
            </a:lvl3pPr>
            <a:lvl4pPr>
              <a:defRPr sz="3999"/>
            </a:lvl4pPr>
            <a:lvl5pPr>
              <a:defRPr sz="3999"/>
            </a:lvl5pPr>
            <a:lvl6pPr>
              <a:defRPr sz="3999"/>
            </a:lvl6pPr>
            <a:lvl7pPr>
              <a:defRPr sz="3999"/>
            </a:lvl7pPr>
            <a:lvl8pPr>
              <a:defRPr sz="3999"/>
            </a:lvl8pPr>
            <a:lvl9pPr>
              <a:defRPr sz="399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138" y="4114801"/>
            <a:ext cx="7862427" cy="7623176"/>
          </a:xfrm>
        </p:spPr>
        <p:txBody>
          <a:bodyPr/>
          <a:lstStyle>
            <a:lvl1pPr marL="0" indent="0">
              <a:buNone/>
              <a:defRPr sz="3199"/>
            </a:lvl1pPr>
            <a:lvl2pPr marL="914171" indent="0">
              <a:buNone/>
              <a:defRPr sz="2799"/>
            </a:lvl2pPr>
            <a:lvl3pPr marL="1828343" indent="0">
              <a:buNone/>
              <a:defRPr sz="2399"/>
            </a:lvl3pPr>
            <a:lvl4pPr marL="2742514" indent="0">
              <a:buNone/>
              <a:defRPr sz="2000"/>
            </a:lvl4pPr>
            <a:lvl5pPr marL="3656686" indent="0">
              <a:buNone/>
              <a:defRPr sz="2000"/>
            </a:lvl5pPr>
            <a:lvl6pPr marL="4570857" indent="0">
              <a:buNone/>
              <a:defRPr sz="2000"/>
            </a:lvl6pPr>
            <a:lvl7pPr marL="5485028" indent="0">
              <a:buNone/>
              <a:defRPr sz="2000"/>
            </a:lvl7pPr>
            <a:lvl8pPr marL="6399200" indent="0">
              <a:buNone/>
              <a:defRPr sz="2000"/>
            </a:lvl8pPr>
            <a:lvl9pPr marL="7313371" indent="0">
              <a:buNone/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D9BB0-8946-4F2C-B838-9B94BCCABA6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E9AD-65C4-4072-81EA-9CF120CA73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8256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138" y="914400"/>
            <a:ext cx="7862427" cy="3200400"/>
          </a:xfrm>
        </p:spPr>
        <p:txBody>
          <a:bodyPr anchor="b"/>
          <a:lstStyle>
            <a:lvl1pPr>
              <a:defRPr sz="6398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3677" y="1974855"/>
            <a:ext cx="12341185" cy="9747251"/>
          </a:xfrm>
        </p:spPr>
        <p:txBody>
          <a:bodyPr rtlCol="0">
            <a:normAutofit/>
          </a:bodyPr>
          <a:lstStyle>
            <a:lvl1pPr marL="0" indent="0">
              <a:buNone/>
              <a:defRPr sz="6398"/>
            </a:lvl1pPr>
            <a:lvl2pPr marL="914171" indent="0">
              <a:buNone/>
              <a:defRPr sz="5599"/>
            </a:lvl2pPr>
            <a:lvl3pPr marL="1828343" indent="0">
              <a:buNone/>
              <a:defRPr sz="4799"/>
            </a:lvl3pPr>
            <a:lvl4pPr marL="2742514" indent="0">
              <a:buNone/>
              <a:defRPr sz="3999"/>
            </a:lvl4pPr>
            <a:lvl5pPr marL="3656686" indent="0">
              <a:buNone/>
              <a:defRPr sz="3999"/>
            </a:lvl5pPr>
            <a:lvl6pPr marL="4570857" indent="0">
              <a:buNone/>
              <a:defRPr sz="3999"/>
            </a:lvl6pPr>
            <a:lvl7pPr marL="5485028" indent="0">
              <a:buNone/>
              <a:defRPr sz="3999"/>
            </a:lvl7pPr>
            <a:lvl8pPr marL="6399200" indent="0">
              <a:buNone/>
              <a:defRPr sz="3999"/>
            </a:lvl8pPr>
            <a:lvl9pPr marL="7313371" indent="0">
              <a:buNone/>
              <a:defRPr sz="3999"/>
            </a:lvl9pPr>
          </a:lstStyle>
          <a:p>
            <a:pPr lvl="0"/>
            <a:r>
              <a:rPr lang="ru-RU" noProof="0"/>
              <a:t>Чтобы добавить рисунок, перетащите его на заполнитель или щелкните значок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138" y="4114801"/>
            <a:ext cx="7862427" cy="7623176"/>
          </a:xfrm>
        </p:spPr>
        <p:txBody>
          <a:bodyPr/>
          <a:lstStyle>
            <a:lvl1pPr marL="0" indent="0">
              <a:buNone/>
              <a:defRPr sz="3199"/>
            </a:lvl1pPr>
            <a:lvl2pPr marL="914171" indent="0">
              <a:buNone/>
              <a:defRPr sz="2799"/>
            </a:lvl2pPr>
            <a:lvl3pPr marL="1828343" indent="0">
              <a:buNone/>
              <a:defRPr sz="2399"/>
            </a:lvl3pPr>
            <a:lvl4pPr marL="2742514" indent="0">
              <a:buNone/>
              <a:defRPr sz="2000"/>
            </a:lvl4pPr>
            <a:lvl5pPr marL="3656686" indent="0">
              <a:buNone/>
              <a:defRPr sz="2000"/>
            </a:lvl5pPr>
            <a:lvl6pPr marL="4570857" indent="0">
              <a:buNone/>
              <a:defRPr sz="2000"/>
            </a:lvl6pPr>
            <a:lvl7pPr marL="5485028" indent="0">
              <a:buNone/>
              <a:defRPr sz="2000"/>
            </a:lvl7pPr>
            <a:lvl8pPr marL="6399200" indent="0">
              <a:buNone/>
              <a:defRPr sz="2000"/>
            </a:lvl8pPr>
            <a:lvl9pPr marL="7313371" indent="0">
              <a:buNone/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47314-7513-4F7A-86A8-BE86193CBA8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45FA3-4224-4492-B795-F676CCA5F4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2968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83347-7264-4FBF-A38F-DC5A57E320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F0E43-5284-4265-87B9-92241D7762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1596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77650" cy="13715999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1651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5260" y="730252"/>
            <a:ext cx="5256431" cy="1162367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5967" y="730252"/>
            <a:ext cx="15464572" cy="1162367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9A9C6-AD4F-46E8-BE13-F0F8186C212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A39E9-4501-4432-B52A-B51FC76B8B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6513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1430000" y="0"/>
            <a:ext cx="12947650" cy="13715999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678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673225" y="2220686"/>
            <a:ext cx="8753554" cy="1149531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7620000" y="566057"/>
            <a:ext cx="13489668" cy="629194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090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921240" cy="13716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868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4456410" y="1"/>
            <a:ext cx="9921240" cy="13716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71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1981200" y="5158739"/>
            <a:ext cx="6461760" cy="402336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9027855" y="5158739"/>
            <a:ext cx="6461760" cy="402336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16074510" y="5158739"/>
            <a:ext cx="6461760" cy="402336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8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6963410" y="1451867"/>
            <a:ext cx="10359390" cy="67577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969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6606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288401" y="12755881"/>
            <a:ext cx="7800848" cy="6858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218883" y="12755881"/>
            <a:ext cx="5606860" cy="6858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7551910" y="12755881"/>
            <a:ext cx="5606860" cy="6858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3050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24850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ounded Rectangle 5"/>
          <p:cNvSpPr/>
          <p:nvPr userDrawn="1"/>
        </p:nvSpPr>
        <p:spPr>
          <a:xfrm>
            <a:off x="501004" y="714705"/>
            <a:ext cx="1812469" cy="645479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004882" y="690390"/>
            <a:ext cx="1021680" cy="615517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2800" b="0" i="0" smtClean="0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rPr>
              <a:pPr algn="ctr"/>
              <a:t>‹#›</a:t>
            </a:fld>
            <a:r>
              <a:rPr lang="id-ID" sz="2800" b="0" i="0" dirty="0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01" r:id="rId2"/>
    <p:sldLayoutId id="2147483938" r:id="rId3"/>
    <p:sldLayoutId id="2147483939" r:id="rId4"/>
    <p:sldLayoutId id="2147483940" r:id="rId5"/>
    <p:sldLayoutId id="2147483941" r:id="rId6"/>
    <p:sldLayoutId id="2147483949" r:id="rId7"/>
    <p:sldLayoutId id="2147483950" r:id="rId8"/>
    <p:sldLayoutId id="2147483955" r:id="rId9"/>
  </p:sldLayoutIdLst>
  <p:hf hdr="0" ftr="0" dt="0"/>
  <p:txStyles>
    <p:titleStyle>
      <a:lvl1pPr algn="l" defTabSz="1828434" rtl="0" eaLnBrk="1" latinLnBrk="0" hangingPunct="1">
        <a:lnSpc>
          <a:spcPct val="90000"/>
        </a:lnSpc>
        <a:spcBef>
          <a:spcPct val="0"/>
        </a:spcBef>
        <a:buNone/>
        <a:defRPr lang="en-US" sz="6000" kern="1200">
          <a:solidFill>
            <a:schemeClr val="tx1"/>
          </a:solidFill>
          <a:latin typeface="Montserrat Hairline" charset="0"/>
          <a:ea typeface="Montserrat Hairline" charset="0"/>
          <a:cs typeface="Montserrat Hairline" charset="0"/>
        </a:defRPr>
      </a:lvl1pPr>
    </p:titleStyle>
    <p:bodyStyle>
      <a:lvl1pPr marL="0" indent="0" algn="l" defTabSz="1828434" rtl="0" eaLnBrk="1" latinLnBrk="0" hangingPunct="1">
        <a:lnSpc>
          <a:spcPct val="90000"/>
        </a:lnSpc>
        <a:spcBef>
          <a:spcPts val="2000"/>
        </a:spcBef>
        <a:buFont typeface="Arial" charset="0"/>
        <a:buNone/>
        <a:defRPr lang="en-US" sz="4800" kern="1200" dirty="0" smtClean="0">
          <a:solidFill>
            <a:schemeClr val="tx1"/>
          </a:solidFill>
          <a:effectLst/>
          <a:latin typeface="Montserrat Hairline" charset="0"/>
          <a:ea typeface="Montserrat Hairline" charset="0"/>
          <a:cs typeface="Montserrat Hairline" charset="0"/>
        </a:defRPr>
      </a:lvl1pPr>
      <a:lvl2pPr marL="914217" indent="0" algn="l" defTabSz="1828434" rtl="0" eaLnBrk="1" latinLnBrk="0" hangingPunct="1">
        <a:lnSpc>
          <a:spcPct val="90000"/>
        </a:lnSpc>
        <a:spcBef>
          <a:spcPts val="1000"/>
        </a:spcBef>
        <a:buFont typeface="Arial" charset="0"/>
        <a:buNone/>
        <a:defRPr lang="en-US" sz="4000" kern="1200" dirty="0" smtClean="0">
          <a:solidFill>
            <a:schemeClr val="tx1"/>
          </a:solidFill>
          <a:effectLst/>
          <a:latin typeface="Montserrat Hairline" charset="0"/>
          <a:ea typeface="Montserrat Hairline" charset="0"/>
          <a:cs typeface="Montserrat Hairline" charset="0"/>
        </a:defRPr>
      </a:lvl2pPr>
      <a:lvl3pPr marL="1828434" indent="0" algn="l" defTabSz="1828434" rtl="0" eaLnBrk="1" latinLnBrk="0" hangingPunct="1">
        <a:lnSpc>
          <a:spcPct val="90000"/>
        </a:lnSpc>
        <a:spcBef>
          <a:spcPts val="1000"/>
        </a:spcBef>
        <a:buFont typeface="Arial" charset="0"/>
        <a:buNone/>
        <a:defRPr lang="en-US" sz="3600" kern="1200" dirty="0" smtClean="0">
          <a:solidFill>
            <a:schemeClr val="tx1"/>
          </a:solidFill>
          <a:effectLst/>
          <a:latin typeface="Montserrat Hairline" charset="0"/>
          <a:ea typeface="Montserrat Hairline" charset="0"/>
          <a:cs typeface="Montserrat Hairline" charset="0"/>
        </a:defRPr>
      </a:lvl3pPr>
      <a:lvl4pPr marL="2742651" indent="0" algn="l" defTabSz="1828434" rtl="0" eaLnBrk="1" latinLnBrk="0" hangingPunct="1">
        <a:lnSpc>
          <a:spcPct val="90000"/>
        </a:lnSpc>
        <a:spcBef>
          <a:spcPts val="1000"/>
        </a:spcBef>
        <a:buFont typeface="Arial" charset="0"/>
        <a:buNone/>
        <a:defRPr lang="en-US" sz="3200" kern="1200" dirty="0" smtClean="0">
          <a:solidFill>
            <a:schemeClr val="tx1"/>
          </a:solidFill>
          <a:effectLst/>
          <a:latin typeface="Montserrat Hairline" charset="0"/>
          <a:ea typeface="Montserrat Hairline" charset="0"/>
          <a:cs typeface="Montserrat Hairline" charset="0"/>
        </a:defRPr>
      </a:lvl4pPr>
      <a:lvl5pPr marL="3656868" indent="0" algn="l" defTabSz="1828434" rtl="0" eaLnBrk="1" latinLnBrk="0" hangingPunct="1">
        <a:lnSpc>
          <a:spcPct val="90000"/>
        </a:lnSpc>
        <a:spcBef>
          <a:spcPts val="1000"/>
        </a:spcBef>
        <a:buFont typeface="Arial" charset="0"/>
        <a:buNone/>
        <a:defRPr lang="en-US" sz="3200" kern="1200" dirty="0">
          <a:solidFill>
            <a:schemeClr val="tx1"/>
          </a:solidFill>
          <a:effectLst/>
          <a:latin typeface="Montserrat Hairline" charset="0"/>
          <a:ea typeface="Montserrat Hairline" charset="0"/>
          <a:cs typeface="Montserrat Hairline" charset="0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675964" y="730251"/>
            <a:ext cx="21025723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75964" y="3651251"/>
            <a:ext cx="21025723" cy="8702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5964" y="12712701"/>
            <a:ext cx="5484971" cy="730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2399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2437790">
              <a:defRPr/>
            </a:pPr>
            <a:fld id="{CE77E67D-583F-4B05-A3A0-E95F014885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437790">
                <a:defRPr/>
              </a:pPr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5097" y="12712701"/>
            <a:ext cx="8227457" cy="730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399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243779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16715" y="12712701"/>
            <a:ext cx="5484971" cy="73025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2399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2437790" fontAlgn="base">
              <a:spcBef>
                <a:spcPct val="0"/>
              </a:spcBef>
              <a:spcAft>
                <a:spcPct val="0"/>
              </a:spcAft>
              <a:defRPr/>
            </a:pPr>
            <a:fld id="{2D2CAE20-6587-4164-90C4-215251E585A3}" type="slidenum">
              <a:rPr lang="ru-RU" altLang="ru-RU" smtClean="0">
                <a:cs typeface="Arial" charset="0"/>
              </a:rPr>
              <a:pPr defTabSz="243779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07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798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798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798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798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798">
          <a:solidFill>
            <a:schemeClr val="tx1"/>
          </a:solidFill>
          <a:latin typeface="Calibri Light" pitchFamily="34" charset="0"/>
        </a:defRPr>
      </a:lvl5pPr>
      <a:lvl6pPr marL="914171" algn="l" rtl="0" fontAlgn="base">
        <a:lnSpc>
          <a:spcPct val="90000"/>
        </a:lnSpc>
        <a:spcBef>
          <a:spcPct val="0"/>
        </a:spcBef>
        <a:spcAft>
          <a:spcPct val="0"/>
        </a:spcAft>
        <a:defRPr sz="8798">
          <a:solidFill>
            <a:schemeClr val="tx1"/>
          </a:solidFill>
          <a:latin typeface="Calibri Light" pitchFamily="34" charset="0"/>
        </a:defRPr>
      </a:lvl6pPr>
      <a:lvl7pPr marL="1828343" algn="l" rtl="0" fontAlgn="base">
        <a:lnSpc>
          <a:spcPct val="90000"/>
        </a:lnSpc>
        <a:spcBef>
          <a:spcPct val="0"/>
        </a:spcBef>
        <a:spcAft>
          <a:spcPct val="0"/>
        </a:spcAft>
        <a:defRPr sz="8798">
          <a:solidFill>
            <a:schemeClr val="tx1"/>
          </a:solidFill>
          <a:latin typeface="Calibri Light" pitchFamily="34" charset="0"/>
        </a:defRPr>
      </a:lvl7pPr>
      <a:lvl8pPr marL="2742514" algn="l" rtl="0" fontAlgn="base">
        <a:lnSpc>
          <a:spcPct val="90000"/>
        </a:lnSpc>
        <a:spcBef>
          <a:spcPct val="0"/>
        </a:spcBef>
        <a:spcAft>
          <a:spcPct val="0"/>
        </a:spcAft>
        <a:defRPr sz="8798">
          <a:solidFill>
            <a:schemeClr val="tx1"/>
          </a:solidFill>
          <a:latin typeface="Calibri Light" pitchFamily="34" charset="0"/>
        </a:defRPr>
      </a:lvl8pPr>
      <a:lvl9pPr marL="3656686" algn="l" rtl="0" fontAlgn="base">
        <a:lnSpc>
          <a:spcPct val="90000"/>
        </a:lnSpc>
        <a:spcBef>
          <a:spcPct val="0"/>
        </a:spcBef>
        <a:spcAft>
          <a:spcPct val="0"/>
        </a:spcAft>
        <a:defRPr sz="8798">
          <a:solidFill>
            <a:schemeClr val="tx1"/>
          </a:solidFill>
          <a:latin typeface="Calibri Light" pitchFamily="34" charset="0"/>
        </a:defRPr>
      </a:lvl9pPr>
    </p:titleStyle>
    <p:bodyStyle>
      <a:lvl1pPr marL="457086" indent="-457086" algn="l" rtl="0" eaLnBrk="0" fontAlgn="base" hangingPunct="0">
        <a:lnSpc>
          <a:spcPct val="90000"/>
        </a:lnSpc>
        <a:spcBef>
          <a:spcPts val="2000"/>
        </a:spcBef>
        <a:spcAft>
          <a:spcPct val="0"/>
        </a:spcAft>
        <a:buFont typeface="Arial" charset="0"/>
        <a:buChar char="•"/>
        <a:defRPr sz="5599" kern="1200">
          <a:solidFill>
            <a:schemeClr val="tx1"/>
          </a:solidFill>
          <a:latin typeface="+mn-lt"/>
          <a:ea typeface="+mn-ea"/>
          <a:cs typeface="+mn-cs"/>
        </a:defRPr>
      </a:lvl1pPr>
      <a:lvl2pPr marL="1371257" indent="-457086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4799" kern="1200">
          <a:solidFill>
            <a:schemeClr val="tx1"/>
          </a:solidFill>
          <a:latin typeface="+mn-lt"/>
          <a:ea typeface="+mn-ea"/>
          <a:cs typeface="+mn-cs"/>
        </a:defRPr>
      </a:lvl2pPr>
      <a:lvl3pPr marL="2285429" indent="-457086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3999" kern="1200">
          <a:solidFill>
            <a:schemeClr val="tx1"/>
          </a:solidFill>
          <a:latin typeface="+mn-lt"/>
          <a:ea typeface="+mn-ea"/>
          <a:cs typeface="+mn-cs"/>
        </a:defRPr>
      </a:lvl3pPr>
      <a:lvl4pPr marL="3199600" indent="-457086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3999" kern="1200">
          <a:solidFill>
            <a:schemeClr val="tx1"/>
          </a:solidFill>
          <a:latin typeface="+mn-lt"/>
          <a:ea typeface="+mn-ea"/>
          <a:cs typeface="+mn-cs"/>
        </a:defRPr>
      </a:lvl4pPr>
      <a:lvl5pPr marL="4113771" indent="-457086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3999" kern="1200">
          <a:solidFill>
            <a:schemeClr val="tx1"/>
          </a:solidFill>
          <a:latin typeface="+mn-lt"/>
          <a:ea typeface="+mn-ea"/>
          <a:cs typeface="+mn-cs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3.png"/><Relationship Id="rId5" Type="http://schemas.openxmlformats.org/officeDocument/2006/relationships/image" Target="../media/image32.tiff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C:\Users\Admin\AppData\Local\Temp\Подложки для презентаций финал.jpg">
            <a:extLst>
              <a:ext uri="{FF2B5EF4-FFF2-40B4-BE49-F238E27FC236}">
                <a16:creationId xmlns:a16="http://schemas.microsoft.com/office/drawing/2014/main" id="{829B9892-951B-F841-8DAF-B93EEF8BA0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b="8319"/>
          <a:stretch/>
        </p:blipFill>
        <p:spPr bwMode="auto">
          <a:xfrm>
            <a:off x="4267200" y="37543"/>
            <a:ext cx="20110450" cy="13578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DBF767E-B7DF-5B48-9CCB-7A975D29BBE2}"/>
              </a:ext>
            </a:extLst>
          </p:cNvPr>
          <p:cNvSpPr/>
          <p:nvPr/>
        </p:nvSpPr>
        <p:spPr>
          <a:xfrm>
            <a:off x="1178752" y="359891"/>
            <a:ext cx="20462048" cy="1017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5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Профессиональная среда</a:t>
            </a:r>
          </a:p>
          <a:p>
            <a:endParaRPr lang="ru-RU" sz="60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60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Онлайн форматы по профориентации</a:t>
            </a:r>
          </a:p>
          <a:p>
            <a:endParaRPr lang="ru-RU" sz="60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60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60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60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60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60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60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572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C:\Users\Admin\AppData\Local\Temp\Подложки для презентаций финал2.jpg"/>
          <p:cNvPicPr>
            <a:picLocks noChangeAspect="1" noChangeArrowheads="1"/>
          </p:cNvPicPr>
          <p:nvPr/>
        </p:nvPicPr>
        <p:blipFill rotWithShape="1">
          <a:blip r:embed="rId2"/>
          <a:srcRect b="14712"/>
          <a:stretch/>
        </p:blipFill>
        <p:spPr bwMode="auto">
          <a:xfrm>
            <a:off x="456616" y="0"/>
            <a:ext cx="18283240" cy="11695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">
            <a:extLst>
              <a:ext uri="{FF2B5EF4-FFF2-40B4-BE49-F238E27FC236}">
                <a16:creationId xmlns:a16="http://schemas.microsoft.com/office/drawing/2014/main" id="{AB2D0584-F7C6-CB4D-AC84-387892D24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1360" y="1544077"/>
            <a:ext cx="2218480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243779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80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1-4 класс:</a:t>
            </a:r>
            <a:endParaRPr lang="ru-RU" altLang="ru-RU" sz="6000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0C3649-9A00-A641-B561-8FFBE3916F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8251" y="7096301"/>
            <a:ext cx="12549399" cy="6619700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915AD7ED-F234-7545-94D1-32F460B52671}"/>
              </a:ext>
            </a:extLst>
          </p:cNvPr>
          <p:cNvSpPr/>
          <p:nvPr/>
        </p:nvSpPr>
        <p:spPr>
          <a:xfrm>
            <a:off x="1401360" y="2867516"/>
            <a:ext cx="1959821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43779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8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«Я в мире профессий»</a:t>
            </a:r>
          </a:p>
          <a:p>
            <a:pPr defTabSz="243779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Вебинар</a:t>
            </a:r>
            <a:r>
              <a:rPr lang="ru-RU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для младших школьников про сферы труда и про понятия 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Hard- </a:t>
            </a:r>
            <a:r>
              <a:rPr lang="ru-RU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Soft-skills</a:t>
            </a:r>
            <a:r>
              <a:rPr lang="ru-RU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n-US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151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C:\Users\Admin\AppData\Local\Temp\Подложки для презентаций финал2.jpg"/>
          <p:cNvPicPr>
            <a:picLocks noChangeAspect="1" noChangeArrowheads="1"/>
          </p:cNvPicPr>
          <p:nvPr/>
        </p:nvPicPr>
        <p:blipFill rotWithShape="1">
          <a:blip r:embed="rId2"/>
          <a:srcRect b="14712"/>
          <a:stretch/>
        </p:blipFill>
        <p:spPr bwMode="auto">
          <a:xfrm>
            <a:off x="456616" y="1787"/>
            <a:ext cx="18283240" cy="11695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">
            <a:extLst>
              <a:ext uri="{FF2B5EF4-FFF2-40B4-BE49-F238E27FC236}">
                <a16:creationId xmlns:a16="http://schemas.microsoft.com/office/drawing/2014/main" id="{AB2D0584-F7C6-CB4D-AC84-387892D24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1360" y="1746815"/>
            <a:ext cx="2218480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243779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80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1-4 </a:t>
            </a:r>
            <a:r>
              <a:rPr lang="ru-RU" altLang="ru-RU" sz="80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класс:</a:t>
            </a:r>
            <a:endParaRPr lang="ru-RU" altLang="ru-RU" sz="8000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328F403-1F63-874E-859D-D5C9282DA836}"/>
              </a:ext>
            </a:extLst>
          </p:cNvPr>
          <p:cNvSpPr/>
          <p:nvPr/>
        </p:nvSpPr>
        <p:spPr>
          <a:xfrm>
            <a:off x="1401360" y="3070254"/>
            <a:ext cx="21824400" cy="5817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07000"/>
              </a:lnSpc>
              <a:spcAft>
                <a:spcPts val="0"/>
              </a:spcAft>
            </a:pPr>
            <a:r>
              <a:rPr lang="ru-RU" sz="8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«Знакомимся с профессиями будущего»</a:t>
            </a:r>
            <a:endParaRPr lang="ru-RU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fontAlgn="base">
              <a:lnSpc>
                <a:spcPct val="107000"/>
              </a:lnSpc>
              <a:spcAft>
                <a:spcPts val="0"/>
              </a:spcAft>
            </a:pPr>
            <a:r>
              <a:rPr lang="ru-RU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Актуальный </a:t>
            </a:r>
            <a:r>
              <a:rPr lang="ru-RU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вебинар</a:t>
            </a:r>
            <a:r>
              <a:rPr lang="ru-RU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для учеников младших классов про уже появившиеся новые профессии и профессии, которые только появятся, так как </a:t>
            </a:r>
          </a:p>
          <a:p>
            <a:pPr lvl="0" fontAlgn="base">
              <a:lnSpc>
                <a:spcPct val="107000"/>
              </a:lnSpc>
              <a:spcAft>
                <a:spcPts val="0"/>
              </a:spcAft>
            </a:pPr>
            <a:r>
              <a:rPr lang="ru-RU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 нужно будет выбирать уже сейчас профессии, которые </a:t>
            </a:r>
          </a:p>
          <a:p>
            <a:pPr lvl="0" fontAlgn="base">
              <a:lnSpc>
                <a:spcPct val="107000"/>
              </a:lnSpc>
              <a:spcAft>
                <a:spcPts val="0"/>
              </a:spcAft>
            </a:pPr>
            <a:r>
              <a:rPr lang="ru-RU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будут актуальны через 7-10 лет. </a:t>
            </a:r>
            <a:endParaRPr lang="ru-RU" sz="4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CAFF7AD-515E-4744-B649-B555EA9F66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3"/>
          <a:stretch/>
        </p:blipFill>
        <p:spPr>
          <a:xfrm>
            <a:off x="16764000" y="8104615"/>
            <a:ext cx="7613650" cy="561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106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C:\Users\Admin\AppData\Local\Temp\Подложки для презентаций финал2.jpg"/>
          <p:cNvPicPr>
            <a:picLocks noChangeAspect="1" noChangeArrowheads="1"/>
          </p:cNvPicPr>
          <p:nvPr/>
        </p:nvPicPr>
        <p:blipFill rotWithShape="1">
          <a:blip r:embed="rId2"/>
          <a:srcRect b="14712"/>
          <a:stretch/>
        </p:blipFill>
        <p:spPr bwMode="auto">
          <a:xfrm>
            <a:off x="456616" y="1787"/>
            <a:ext cx="18283240" cy="11695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">
            <a:extLst>
              <a:ext uri="{FF2B5EF4-FFF2-40B4-BE49-F238E27FC236}">
                <a16:creationId xmlns:a16="http://schemas.microsoft.com/office/drawing/2014/main" id="{AB2D0584-F7C6-CB4D-AC84-387892D24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1360" y="1746815"/>
            <a:ext cx="2218480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243779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80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5-6 </a:t>
            </a:r>
            <a:r>
              <a:rPr lang="ru-RU" altLang="ru-RU" sz="80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класс:</a:t>
            </a:r>
            <a:endParaRPr lang="ru-RU" altLang="ru-RU" sz="8000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328F403-1F63-874E-859D-D5C9282DA836}"/>
              </a:ext>
            </a:extLst>
          </p:cNvPr>
          <p:cNvSpPr/>
          <p:nvPr/>
        </p:nvSpPr>
        <p:spPr>
          <a:xfrm>
            <a:off x="1401360" y="3070254"/>
            <a:ext cx="218244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ru-RU" sz="8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«Мой интерес = моя профессия»</a:t>
            </a:r>
          </a:p>
          <a:p>
            <a:r>
              <a:rPr lang="ru-RU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Карта интересов - это уникальная методика выбора будущей профессии. На основании заполненной карты, слушатели </a:t>
            </a:r>
            <a:r>
              <a:rPr lang="ru-RU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вебинара</a:t>
            </a:r>
            <a:r>
              <a:rPr lang="ru-RU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смогут выявить профессии, которые соотносятся с их интересом и построить ближайшие шаги по знакомству с выбранным направлением.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22BDF0-ABF6-7846-8218-A1F1FD080A7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4080" y="7677201"/>
            <a:ext cx="10783570" cy="603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2433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C:\Users\Admin\AppData\Local\Temp\Подложки для презентаций финал2.jpg"/>
          <p:cNvPicPr>
            <a:picLocks noChangeAspect="1" noChangeArrowheads="1"/>
          </p:cNvPicPr>
          <p:nvPr/>
        </p:nvPicPr>
        <p:blipFill rotWithShape="1">
          <a:blip r:embed="rId2"/>
          <a:srcRect b="14712"/>
          <a:stretch/>
        </p:blipFill>
        <p:spPr bwMode="auto">
          <a:xfrm>
            <a:off x="456616" y="0"/>
            <a:ext cx="18283240" cy="11695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">
            <a:extLst>
              <a:ext uri="{FF2B5EF4-FFF2-40B4-BE49-F238E27FC236}">
                <a16:creationId xmlns:a16="http://schemas.microsoft.com/office/drawing/2014/main" id="{AB2D0584-F7C6-CB4D-AC84-387892D24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1360" y="1544077"/>
            <a:ext cx="2218480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243779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80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7-8 класс:</a:t>
            </a:r>
            <a:endParaRPr lang="ru-RU" altLang="ru-RU" sz="6000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915AD7ED-F234-7545-94D1-32F460B52671}"/>
              </a:ext>
            </a:extLst>
          </p:cNvPr>
          <p:cNvSpPr/>
          <p:nvPr/>
        </p:nvSpPr>
        <p:spPr>
          <a:xfrm>
            <a:off x="1401360" y="2867516"/>
            <a:ext cx="1959821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ru-RU" sz="8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«Я – специалист будущего»</a:t>
            </a:r>
          </a:p>
          <a:p>
            <a:pPr lvl="0" fontAlgn="base"/>
            <a:r>
              <a:rPr lang="ru-RU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sz="4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вебинаре</a:t>
            </a:r>
            <a:r>
              <a:rPr lang="ru-RU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рассмотрят из каких частей состоят профессии будущего.</a:t>
            </a:r>
            <a:endParaRPr lang="ru-RU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D794368-CF59-224E-9BFE-DE4A64A4BAB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2797" y="5699760"/>
            <a:ext cx="11514853" cy="8016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88246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C:\Users\Admin\AppData\Local\Temp\Подложки для презентаций финал2.jpg"/>
          <p:cNvPicPr>
            <a:picLocks noChangeAspect="1" noChangeArrowheads="1"/>
          </p:cNvPicPr>
          <p:nvPr/>
        </p:nvPicPr>
        <p:blipFill rotWithShape="1">
          <a:blip r:embed="rId2"/>
          <a:srcRect b="14712"/>
          <a:stretch/>
        </p:blipFill>
        <p:spPr bwMode="auto">
          <a:xfrm>
            <a:off x="456616" y="0"/>
            <a:ext cx="18283240" cy="11695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">
            <a:extLst>
              <a:ext uri="{FF2B5EF4-FFF2-40B4-BE49-F238E27FC236}">
                <a16:creationId xmlns:a16="http://schemas.microsoft.com/office/drawing/2014/main" id="{AB2D0584-F7C6-CB4D-AC84-387892D24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1360" y="1544077"/>
            <a:ext cx="2218480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243779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80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7-8 класс:</a:t>
            </a:r>
            <a:endParaRPr lang="ru-RU" altLang="ru-RU" sz="6000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915AD7ED-F234-7545-94D1-32F460B52671}"/>
              </a:ext>
            </a:extLst>
          </p:cNvPr>
          <p:cNvSpPr/>
          <p:nvPr/>
        </p:nvSpPr>
        <p:spPr>
          <a:xfrm>
            <a:off x="1401360" y="2867516"/>
            <a:ext cx="19598217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ru-RU" sz="8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8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Баттл</a:t>
            </a:r>
            <a:r>
              <a:rPr lang="ru-RU" sz="8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профессий по 6 сферам труда»</a:t>
            </a:r>
            <a:endParaRPr lang="ru-RU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рамках </a:t>
            </a:r>
            <a:r>
              <a:rPr lang="ru-RU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вебинара</a:t>
            </a:r>
            <a:r>
              <a:rPr lang="ru-RU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каждый слушатель узнает о сферах труда: ИТ, творчество и дизайн, транспорт и логистика, строительство и строительные технологии, производство и инженерные технологии, сфера услуг, а также о плюсах и минусах профессий этих сфер и о том, как стать профессионалом.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93F015-1855-EB40-B1EB-BA01E7F07E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1440" y="8449371"/>
            <a:ext cx="9046210" cy="5266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44303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C:\Users\Admin\AppData\Local\Temp\Подложки для презентаций финал2.jpg"/>
          <p:cNvPicPr>
            <a:picLocks noChangeAspect="1" noChangeArrowheads="1"/>
          </p:cNvPicPr>
          <p:nvPr/>
        </p:nvPicPr>
        <p:blipFill rotWithShape="1">
          <a:blip r:embed="rId2"/>
          <a:srcRect b="14712"/>
          <a:stretch/>
        </p:blipFill>
        <p:spPr bwMode="auto">
          <a:xfrm>
            <a:off x="456616" y="0"/>
            <a:ext cx="18283240" cy="11695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">
            <a:extLst>
              <a:ext uri="{FF2B5EF4-FFF2-40B4-BE49-F238E27FC236}">
                <a16:creationId xmlns:a16="http://schemas.microsoft.com/office/drawing/2014/main" id="{AB2D0584-F7C6-CB4D-AC84-387892D24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1360" y="1544077"/>
            <a:ext cx="2218480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243779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80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7-11 класс:</a:t>
            </a:r>
            <a:endParaRPr lang="ru-RU" altLang="ru-RU" sz="6000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915AD7ED-F234-7545-94D1-32F460B52671}"/>
              </a:ext>
            </a:extLst>
          </p:cNvPr>
          <p:cNvSpPr/>
          <p:nvPr/>
        </p:nvSpPr>
        <p:spPr>
          <a:xfrm>
            <a:off x="1401360" y="2867516"/>
            <a:ext cx="19598217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ru-RU" sz="8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«Путешествие в мир познания себя для выбора профессии»</a:t>
            </a:r>
            <a:endParaRPr lang="ru-RU" sz="8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правильного выбора профессии необходимо иметь достаточное четкое представление о себе. Как выявить свои сильные стороны, интересы, мотивы и способности? Работают ли тесты по профориентации? Какие способы самопознания есть еще? Все это узнают слушатели </a:t>
            </a:r>
            <a:r>
              <a:rPr lang="ru-RU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вебинара</a:t>
            </a:r>
            <a:r>
              <a:rPr lang="ru-RU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9A514E-AEAF-2F49-843A-12842C200E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7920" y="8322623"/>
            <a:ext cx="10539730" cy="5393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91877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C:\Users\Admin\AppData\Local\Temp\Подложки для презентаций финал2.jpg"/>
          <p:cNvPicPr>
            <a:picLocks noChangeAspect="1" noChangeArrowheads="1"/>
          </p:cNvPicPr>
          <p:nvPr/>
        </p:nvPicPr>
        <p:blipFill rotWithShape="1">
          <a:blip r:embed="rId2"/>
          <a:srcRect b="14712"/>
          <a:stretch/>
        </p:blipFill>
        <p:spPr bwMode="auto">
          <a:xfrm>
            <a:off x="456616" y="0"/>
            <a:ext cx="18283240" cy="11695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">
            <a:extLst>
              <a:ext uri="{FF2B5EF4-FFF2-40B4-BE49-F238E27FC236}">
                <a16:creationId xmlns:a16="http://schemas.microsoft.com/office/drawing/2014/main" id="{AB2D0584-F7C6-CB4D-AC84-387892D24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1360" y="1544077"/>
            <a:ext cx="2218480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243779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80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7-11 класс:</a:t>
            </a:r>
            <a:endParaRPr lang="ru-RU" altLang="ru-RU" sz="6000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915AD7ED-F234-7545-94D1-32F460B52671}"/>
              </a:ext>
            </a:extLst>
          </p:cNvPr>
          <p:cNvSpPr/>
          <p:nvPr/>
        </p:nvSpPr>
        <p:spPr>
          <a:xfrm>
            <a:off x="1401360" y="2867516"/>
            <a:ext cx="2157493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ru-RU" sz="8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«Как узнать больше о профессиях?»</a:t>
            </a:r>
            <a:endParaRPr lang="ru-RU" sz="8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вебинаре</a:t>
            </a:r>
            <a:r>
              <a:rPr lang="ru-RU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будет рассмотрена ситуация на рынке труда, какие специальности существуют, в чем их суть и где про них можно узнать. Слушатели также рассмотрят навыки, которыми должен обладать современных профессионал - 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lang="ru-RU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ard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ru-RU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ru-RU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oft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ru-RU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skills</a:t>
            </a:r>
            <a:r>
              <a:rPr lang="ru-RU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F7457C1-1899-D649-9C4C-BAF2A963FE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0" y="7136922"/>
            <a:ext cx="9899650" cy="6609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5293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C:\Users\Admin\AppData\Local\Temp\Подложки для презентаций финал2.jpg"/>
          <p:cNvPicPr>
            <a:picLocks noChangeAspect="1" noChangeArrowheads="1"/>
          </p:cNvPicPr>
          <p:nvPr/>
        </p:nvPicPr>
        <p:blipFill rotWithShape="1">
          <a:blip r:embed="rId2"/>
          <a:srcRect b="14712"/>
          <a:stretch/>
        </p:blipFill>
        <p:spPr bwMode="auto">
          <a:xfrm>
            <a:off x="456616" y="0"/>
            <a:ext cx="18283240" cy="11695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">
            <a:extLst>
              <a:ext uri="{FF2B5EF4-FFF2-40B4-BE49-F238E27FC236}">
                <a16:creationId xmlns:a16="http://schemas.microsoft.com/office/drawing/2014/main" id="{AB2D0584-F7C6-CB4D-AC84-387892D24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1360" y="1544077"/>
            <a:ext cx="2218480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243779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80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7-11 класс:</a:t>
            </a:r>
            <a:endParaRPr lang="ru-RU" altLang="ru-RU" sz="6000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915AD7ED-F234-7545-94D1-32F460B52671}"/>
              </a:ext>
            </a:extLst>
          </p:cNvPr>
          <p:cNvSpPr/>
          <p:nvPr/>
        </p:nvSpPr>
        <p:spPr>
          <a:xfrm>
            <a:off x="1401360" y="2867516"/>
            <a:ext cx="2157493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ru-RU" sz="8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«Защита от темных сил </a:t>
            </a:r>
            <a:r>
              <a:rPr lang="ru-RU" sz="8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прокрастинации</a:t>
            </a:r>
            <a:r>
              <a:rPr lang="ru-RU" sz="8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как управлять своим временем»</a:t>
            </a:r>
          </a:p>
          <a:p>
            <a:pPr lvl="0" fontAlgn="base"/>
            <a:r>
              <a:rPr lang="ru-RU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вебинаре</a:t>
            </a:r>
            <a:r>
              <a:rPr lang="ru-RU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слушатели узнают про такое понятие как </a:t>
            </a:r>
            <a:r>
              <a:rPr lang="ru-RU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прокрастинация</a:t>
            </a:r>
            <a:r>
              <a:rPr lang="ru-RU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чем она опасна и как вырваться из ее порочного круга при помощи приемов по управлению временем.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9186181-9232-0946-ACEA-A0AB656E1B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400" y="8243801"/>
            <a:ext cx="8223250" cy="5472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555567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C:\Users\Admin\AppData\Local\Temp\Подложки для презентаций финал2.jpg"/>
          <p:cNvPicPr>
            <a:picLocks noChangeAspect="1" noChangeArrowheads="1"/>
          </p:cNvPicPr>
          <p:nvPr/>
        </p:nvPicPr>
        <p:blipFill rotWithShape="1">
          <a:blip r:embed="rId2"/>
          <a:srcRect b="14712"/>
          <a:stretch/>
        </p:blipFill>
        <p:spPr bwMode="auto">
          <a:xfrm>
            <a:off x="456616" y="0"/>
            <a:ext cx="18283240" cy="11695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">
            <a:extLst>
              <a:ext uri="{FF2B5EF4-FFF2-40B4-BE49-F238E27FC236}">
                <a16:creationId xmlns:a16="http://schemas.microsoft.com/office/drawing/2014/main" id="{AB2D0584-F7C6-CB4D-AC84-387892D24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1360" y="1544077"/>
            <a:ext cx="2218480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243779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80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7-11 класс:</a:t>
            </a:r>
            <a:endParaRPr lang="ru-RU" altLang="ru-RU" sz="6000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915AD7ED-F234-7545-94D1-32F460B52671}"/>
              </a:ext>
            </a:extLst>
          </p:cNvPr>
          <p:cNvSpPr/>
          <p:nvPr/>
        </p:nvSpPr>
        <p:spPr>
          <a:xfrm>
            <a:off x="1401360" y="2867516"/>
            <a:ext cx="2157493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ru-RU" sz="8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«Мечтаем и ставим цели!»</a:t>
            </a:r>
            <a:endParaRPr lang="ru-RU" sz="8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этом </a:t>
            </a:r>
            <a:r>
              <a:rPr lang="ru-RU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вебинаре</a:t>
            </a:r>
            <a:r>
              <a:rPr lang="ru-RU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слушатели отправятся в самые смелые мечты о своем будущем и постараются трансформировать грезы в цели по системе SMART.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030BD27-DF56-6347-A115-C3F23A6A7B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200" y="5966375"/>
            <a:ext cx="10966450" cy="7749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0830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C:\Users\Admin\AppData\Local\Temp\Подложки для презентаций финал2.jpg"/>
          <p:cNvPicPr>
            <a:picLocks noChangeAspect="1" noChangeArrowheads="1"/>
          </p:cNvPicPr>
          <p:nvPr/>
        </p:nvPicPr>
        <p:blipFill rotWithShape="1">
          <a:blip r:embed="rId2"/>
          <a:srcRect b="14712"/>
          <a:stretch/>
        </p:blipFill>
        <p:spPr bwMode="auto">
          <a:xfrm>
            <a:off x="456616" y="1787"/>
            <a:ext cx="18283240" cy="11695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">
            <a:extLst>
              <a:ext uri="{FF2B5EF4-FFF2-40B4-BE49-F238E27FC236}">
                <a16:creationId xmlns:a16="http://schemas.microsoft.com/office/drawing/2014/main" id="{AB2D0584-F7C6-CB4D-AC84-387892D24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1360" y="1746815"/>
            <a:ext cx="2218480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243779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80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8-11 класс:</a:t>
            </a:r>
            <a:endParaRPr lang="ru-RU" altLang="ru-RU" sz="8000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328F403-1F63-874E-859D-D5C9282DA836}"/>
              </a:ext>
            </a:extLst>
          </p:cNvPr>
          <p:cNvSpPr/>
          <p:nvPr/>
        </p:nvSpPr>
        <p:spPr>
          <a:xfrm>
            <a:off x="1401360" y="3070254"/>
            <a:ext cx="218244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ru-RU" sz="8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8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Супергеройское</a:t>
            </a:r>
            <a:r>
              <a:rPr lang="ru-RU" sz="8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резюме»</a:t>
            </a:r>
          </a:p>
          <a:p>
            <a:r>
              <a:rPr lang="ru-RU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Слушатели </a:t>
            </a:r>
            <a:r>
              <a:rPr lang="ru-RU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вебинара</a:t>
            </a:r>
            <a:r>
              <a:rPr lang="ru-RU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узнают про основные этапы создания резюме, рассмотрят приемы, которые точно «зацепят» работодателя, узнают как не потеряться в общей массе других резюме и как сделать свое резюме по-настоящему </a:t>
            </a:r>
            <a:r>
              <a:rPr lang="ru-RU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супергеройским</a:t>
            </a:r>
            <a:r>
              <a:rPr lang="ru-RU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14C8460-EB1A-C543-B3AB-AADEF1F587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6" r="762"/>
          <a:stretch/>
        </p:blipFill>
        <p:spPr>
          <a:xfrm>
            <a:off x="13624560" y="7444022"/>
            <a:ext cx="10753090" cy="6270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62947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C:\Users\Admin\AppData\Local\Temp\Подложки для презентаций финал2.jpg"/>
          <p:cNvPicPr>
            <a:picLocks noChangeAspect="1" noChangeArrowheads="1"/>
          </p:cNvPicPr>
          <p:nvPr/>
        </p:nvPicPr>
        <p:blipFill rotWithShape="1">
          <a:blip r:embed="rId2"/>
          <a:srcRect b="14712"/>
          <a:stretch/>
        </p:blipFill>
        <p:spPr bwMode="auto">
          <a:xfrm>
            <a:off x="456616" y="1787"/>
            <a:ext cx="18283240" cy="11695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328F403-1F63-874E-859D-D5C9282DA836}"/>
              </a:ext>
            </a:extLst>
          </p:cNvPr>
          <p:cNvSpPr/>
          <p:nvPr/>
        </p:nvSpPr>
        <p:spPr>
          <a:xfrm>
            <a:off x="1276625" y="5750004"/>
            <a:ext cx="218244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/>
            <a:r>
              <a:rPr lang="ru-RU" sz="1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Интерактивные уроки</a:t>
            </a:r>
          </a:p>
        </p:txBody>
      </p:sp>
    </p:spTree>
    <p:extLst>
      <p:ext uri="{BB962C8B-B14F-4D97-AF65-F5344CB8AC3E}">
        <p14:creationId xmlns:p14="http://schemas.microsoft.com/office/powerpoint/2010/main" val="23956789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C:\Users\Admin\AppData\Local\Temp\Подложки для презентаций финал2.jpg"/>
          <p:cNvPicPr>
            <a:picLocks noChangeAspect="1" noChangeArrowheads="1"/>
          </p:cNvPicPr>
          <p:nvPr/>
        </p:nvPicPr>
        <p:blipFill rotWithShape="1">
          <a:blip r:embed="rId2"/>
          <a:srcRect b="14712"/>
          <a:stretch/>
        </p:blipFill>
        <p:spPr bwMode="auto">
          <a:xfrm>
            <a:off x="456616" y="1787"/>
            <a:ext cx="18283240" cy="11695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">
            <a:extLst>
              <a:ext uri="{FF2B5EF4-FFF2-40B4-BE49-F238E27FC236}">
                <a16:creationId xmlns:a16="http://schemas.microsoft.com/office/drawing/2014/main" id="{AB2D0584-F7C6-CB4D-AC84-387892D24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1360" y="1746815"/>
            <a:ext cx="2218480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243779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80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8-11 класс:</a:t>
            </a:r>
            <a:endParaRPr lang="ru-RU" altLang="ru-RU" sz="8000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328F403-1F63-874E-859D-D5C9282DA836}"/>
              </a:ext>
            </a:extLst>
          </p:cNvPr>
          <p:cNvSpPr/>
          <p:nvPr/>
        </p:nvSpPr>
        <p:spPr>
          <a:xfrm>
            <a:off x="1401360" y="3070254"/>
            <a:ext cx="21824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ru-RU" sz="8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«Как пройти собеседование?»</a:t>
            </a:r>
          </a:p>
          <a:p>
            <a:r>
              <a:rPr lang="ru-RU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Слушатели </a:t>
            </a:r>
            <a:r>
              <a:rPr lang="ru-RU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вебинара</a:t>
            </a:r>
            <a:r>
              <a:rPr lang="ru-RU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узнают практические приемы для успешного прохождения собеседования: как повысить уверенность перед собеседованием, что стоит говорить потенциальному работодателю, а что нет, как презентовать себя лучшим образом, что обязательно нужно спросить на собеседовании и как поддержать себя в случае отказа.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BAD21C-5F4B-1D48-85D6-32FA3DCF8EC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6560" y="8096012"/>
            <a:ext cx="9991090" cy="5619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301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C:\Users\Admin\AppData\Local\Temp\Подложки для презентаций финал2.jpg"/>
          <p:cNvPicPr>
            <a:picLocks noChangeAspect="1" noChangeArrowheads="1"/>
          </p:cNvPicPr>
          <p:nvPr/>
        </p:nvPicPr>
        <p:blipFill rotWithShape="1">
          <a:blip r:embed="rId2"/>
          <a:srcRect b="14712"/>
          <a:stretch/>
        </p:blipFill>
        <p:spPr bwMode="auto">
          <a:xfrm>
            <a:off x="456616" y="1787"/>
            <a:ext cx="18283240" cy="11695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">
            <a:extLst>
              <a:ext uri="{FF2B5EF4-FFF2-40B4-BE49-F238E27FC236}">
                <a16:creationId xmlns:a16="http://schemas.microsoft.com/office/drawing/2014/main" id="{AB2D0584-F7C6-CB4D-AC84-387892D24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1360" y="1746815"/>
            <a:ext cx="2218480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243779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80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8-11 класс:</a:t>
            </a:r>
            <a:endParaRPr lang="ru-RU" altLang="ru-RU" sz="8000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328F403-1F63-874E-859D-D5C9282DA836}"/>
              </a:ext>
            </a:extLst>
          </p:cNvPr>
          <p:cNvSpPr/>
          <p:nvPr/>
        </p:nvSpPr>
        <p:spPr>
          <a:xfrm>
            <a:off x="1401360" y="3070254"/>
            <a:ext cx="218244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ru-RU" sz="8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«Я ошибся и это не страшно»</a:t>
            </a:r>
            <a:endParaRPr lang="ru-RU" sz="8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Мы часто расстраиваемся из-за своих ошибок. В пору контрольных и экзаменов страх ошибиться заставляет нас откладывать дела или, наоборот, чересчур усердно готовиться. А что, если ошибка - это не так страшно, как мы себе представляем и, возможно, в ней есть даже польза? </a:t>
            </a:r>
          </a:p>
          <a:p>
            <a:r>
              <a:rPr lang="ru-RU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этом </a:t>
            </a:r>
            <a:r>
              <a:rPr lang="ru-RU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вебинаре</a:t>
            </a:r>
            <a:r>
              <a:rPr lang="ru-RU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слушатели попробуют посмотреть на ошибки с другой – позитивной стороны.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4CF8E5D-91D6-6B42-BEF4-AFE1CF3AFF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6" t="-2550" r="39249" b="65875"/>
          <a:stretch/>
        </p:blipFill>
        <p:spPr>
          <a:xfrm>
            <a:off x="19227114" y="11029732"/>
            <a:ext cx="4693920" cy="258660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EBA8542-C67D-D84C-9441-F8C42AF3E2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07" t="35223" b="30664"/>
          <a:stretch/>
        </p:blipFill>
        <p:spPr>
          <a:xfrm>
            <a:off x="14528006" y="11369040"/>
            <a:ext cx="4699108" cy="234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2106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C:\Users\Admin\AppData\Local\Temp\Подложки для презентаций финал2.jpg"/>
          <p:cNvPicPr>
            <a:picLocks noChangeAspect="1" noChangeArrowheads="1"/>
          </p:cNvPicPr>
          <p:nvPr/>
        </p:nvPicPr>
        <p:blipFill rotWithShape="1">
          <a:blip r:embed="rId2"/>
          <a:srcRect b="14712"/>
          <a:stretch/>
        </p:blipFill>
        <p:spPr bwMode="auto">
          <a:xfrm>
            <a:off x="456616" y="1787"/>
            <a:ext cx="18283240" cy="11695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">
            <a:extLst>
              <a:ext uri="{FF2B5EF4-FFF2-40B4-BE49-F238E27FC236}">
                <a16:creationId xmlns:a16="http://schemas.microsoft.com/office/drawing/2014/main" id="{AB2D0584-F7C6-CB4D-AC84-387892D24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1360" y="1746815"/>
            <a:ext cx="2218480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243779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80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8-11 класс:</a:t>
            </a:r>
            <a:endParaRPr lang="ru-RU" altLang="ru-RU" sz="8000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328F403-1F63-874E-859D-D5C9282DA836}"/>
              </a:ext>
            </a:extLst>
          </p:cNvPr>
          <p:cNvSpPr/>
          <p:nvPr/>
        </p:nvSpPr>
        <p:spPr>
          <a:xfrm>
            <a:off x="1401360" y="3070254"/>
            <a:ext cx="218244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ru-RU" sz="8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«Откладывать важные дела на завтра, тормозит ли это мое развитие?»</a:t>
            </a:r>
            <a:endParaRPr lang="ru-RU" sz="8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Прокрастинация</a:t>
            </a:r>
            <a:r>
              <a:rPr lang="ru-RU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сегодня очень популярное явление. Люди нашли объяснение своей лени, но пока не все поняли, что с этим делать. На </a:t>
            </a:r>
            <a:r>
              <a:rPr lang="ru-RU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вебинаре</a:t>
            </a:r>
            <a:r>
              <a:rPr lang="ru-RU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слушатели разберут откуда берётся лень и как с ней справиться. Узнают, как начать делать задачи и не тревожится, а также посмотрят на </a:t>
            </a:r>
            <a:r>
              <a:rPr lang="ru-RU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прокрастинацию</a:t>
            </a:r>
            <a:r>
              <a:rPr lang="ru-RU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не как на врага, с которым надо бороться, а как на помощника, показывающего слабые стороны.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E6A6386-9FA0-3741-A1C9-343D89145A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7920" y="9247038"/>
            <a:ext cx="6729730" cy="4468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68184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C:\Users\Admin\AppData\Local\Temp\Подложки для презентаций финал2.jpg"/>
          <p:cNvPicPr>
            <a:picLocks noChangeAspect="1" noChangeArrowheads="1"/>
          </p:cNvPicPr>
          <p:nvPr/>
        </p:nvPicPr>
        <p:blipFill rotWithShape="1">
          <a:blip r:embed="rId2"/>
          <a:srcRect b="14712"/>
          <a:stretch/>
        </p:blipFill>
        <p:spPr bwMode="auto">
          <a:xfrm>
            <a:off x="456616" y="1787"/>
            <a:ext cx="18283240" cy="11695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">
            <a:extLst>
              <a:ext uri="{FF2B5EF4-FFF2-40B4-BE49-F238E27FC236}">
                <a16:creationId xmlns:a16="http://schemas.microsoft.com/office/drawing/2014/main" id="{AB2D0584-F7C6-CB4D-AC84-387892D24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1360" y="1746815"/>
            <a:ext cx="2218480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243779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80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8-11 класс:</a:t>
            </a:r>
            <a:endParaRPr lang="ru-RU" altLang="ru-RU" sz="8000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328F403-1F63-874E-859D-D5C9282DA836}"/>
              </a:ext>
            </a:extLst>
          </p:cNvPr>
          <p:cNvSpPr/>
          <p:nvPr/>
        </p:nvSpPr>
        <p:spPr>
          <a:xfrm>
            <a:off x="1401360" y="3070254"/>
            <a:ext cx="218244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ru-RU" sz="8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«Как приручить свой мозг?»</a:t>
            </a:r>
            <a:endParaRPr lang="ru-RU" sz="8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Слушатели </a:t>
            </a:r>
            <a:r>
              <a:rPr lang="ru-RU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вебинара</a:t>
            </a:r>
            <a:r>
              <a:rPr lang="ru-RU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узнают как использовать научные данные о мозге и поведении человека в повседневной жизни и будущей профессии. А также послушают о том, как самый важный способ успешного выбора профессии связан с работой нашего мозга.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C5C743-6920-4645-B2F1-70C9B94B04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7280" y="7079793"/>
            <a:ext cx="11850370" cy="6636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380127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C:\Users\Admin\AppData\Local\Temp\Подложки для презентаций финал2.jpg"/>
          <p:cNvPicPr>
            <a:picLocks noChangeAspect="1" noChangeArrowheads="1"/>
          </p:cNvPicPr>
          <p:nvPr/>
        </p:nvPicPr>
        <p:blipFill rotWithShape="1">
          <a:blip r:embed="rId2"/>
          <a:srcRect b="14712"/>
          <a:stretch/>
        </p:blipFill>
        <p:spPr bwMode="auto">
          <a:xfrm>
            <a:off x="456616" y="1787"/>
            <a:ext cx="18283240" cy="11695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">
            <a:extLst>
              <a:ext uri="{FF2B5EF4-FFF2-40B4-BE49-F238E27FC236}">
                <a16:creationId xmlns:a16="http://schemas.microsoft.com/office/drawing/2014/main" id="{AB2D0584-F7C6-CB4D-AC84-387892D24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1360" y="1746815"/>
            <a:ext cx="2218480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243779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80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8-11 класс:</a:t>
            </a:r>
            <a:endParaRPr lang="ru-RU" altLang="ru-RU" sz="8000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328F403-1F63-874E-859D-D5C9282DA836}"/>
              </a:ext>
            </a:extLst>
          </p:cNvPr>
          <p:cNvSpPr/>
          <p:nvPr/>
        </p:nvSpPr>
        <p:spPr>
          <a:xfrm>
            <a:off x="1401360" y="3070254"/>
            <a:ext cx="218244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ru-RU" sz="8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«Как взять ответственность за свою жизнь?»</a:t>
            </a:r>
            <a:endParaRPr lang="ru-RU" sz="8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ходе </a:t>
            </a:r>
            <a:r>
              <a:rPr lang="ru-RU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вебинара</a:t>
            </a:r>
            <a:r>
              <a:rPr lang="ru-RU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слушателям предстоит разобрать понятие ответственности и понять зачем она нужна, узнают как стать активным участником своей жизни и какие подходы к жизни существуют.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102CCA7-9DD1-CB44-89B9-66700E309F1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200" y="7849915"/>
            <a:ext cx="8680450" cy="5866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702575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C:\Users\Admin\AppData\Local\Temp\Подложки для презентаций финал2.jpg"/>
          <p:cNvPicPr>
            <a:picLocks noChangeAspect="1" noChangeArrowheads="1"/>
          </p:cNvPicPr>
          <p:nvPr/>
        </p:nvPicPr>
        <p:blipFill rotWithShape="1">
          <a:blip r:embed="rId2"/>
          <a:srcRect b="14712"/>
          <a:stretch/>
        </p:blipFill>
        <p:spPr bwMode="auto">
          <a:xfrm>
            <a:off x="456616" y="1787"/>
            <a:ext cx="18283240" cy="11695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">
            <a:extLst>
              <a:ext uri="{FF2B5EF4-FFF2-40B4-BE49-F238E27FC236}">
                <a16:creationId xmlns:a16="http://schemas.microsoft.com/office/drawing/2014/main" id="{AB2D0584-F7C6-CB4D-AC84-387892D24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1360" y="1746815"/>
            <a:ext cx="2218480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243779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80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8-11 класс:</a:t>
            </a:r>
            <a:endParaRPr lang="ru-RU" altLang="ru-RU" sz="8000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328F403-1F63-874E-859D-D5C9282DA836}"/>
              </a:ext>
            </a:extLst>
          </p:cNvPr>
          <p:cNvSpPr/>
          <p:nvPr/>
        </p:nvSpPr>
        <p:spPr>
          <a:xfrm>
            <a:off x="1401360" y="3070254"/>
            <a:ext cx="218244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ru-RU" sz="8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«Пилот или плотник: как сделать выбор профессии?»</a:t>
            </a:r>
          </a:p>
          <a:p>
            <a:r>
              <a:rPr lang="ru-RU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ходе </a:t>
            </a:r>
            <a:r>
              <a:rPr lang="ru-RU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вебинара</a:t>
            </a:r>
            <a:r>
              <a:rPr lang="ru-RU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слушатели узнают какими способами мы выбираем и какова формула выбора идеальной профессии. Узнают про личную профессиональную перспективу и какие существуют факторы успешного выбора профессии.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812766C-D521-CD47-8EB8-E59068556E3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7680" y="8848605"/>
            <a:ext cx="8649970" cy="4865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58057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C:\Users\Admin\AppData\Local\Temp\Подложки для презентаций финал2.jpg"/>
          <p:cNvPicPr>
            <a:picLocks noChangeAspect="1" noChangeArrowheads="1"/>
          </p:cNvPicPr>
          <p:nvPr/>
        </p:nvPicPr>
        <p:blipFill rotWithShape="1">
          <a:blip r:embed="rId2"/>
          <a:srcRect b="14712"/>
          <a:stretch/>
        </p:blipFill>
        <p:spPr bwMode="auto">
          <a:xfrm>
            <a:off x="456616" y="0"/>
            <a:ext cx="18283240" cy="11695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">
            <a:extLst>
              <a:ext uri="{FF2B5EF4-FFF2-40B4-BE49-F238E27FC236}">
                <a16:creationId xmlns:a16="http://schemas.microsoft.com/office/drawing/2014/main" id="{AB2D0584-F7C6-CB4D-AC84-387892D24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1360" y="1544077"/>
            <a:ext cx="2218480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243779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80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9-11 класс:</a:t>
            </a:r>
            <a:endParaRPr lang="ru-RU" altLang="ru-RU" sz="6000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915AD7ED-F234-7545-94D1-32F460B52671}"/>
              </a:ext>
            </a:extLst>
          </p:cNvPr>
          <p:cNvSpPr/>
          <p:nvPr/>
        </p:nvSpPr>
        <p:spPr>
          <a:xfrm>
            <a:off x="1401360" y="2867516"/>
            <a:ext cx="2218480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ru-RU" sz="8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«Личная профессиональная перспектива: узнай, на что ты способен»</a:t>
            </a:r>
            <a:endParaRPr lang="ru-RU" sz="8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fontAlgn="base"/>
            <a:r>
              <a:rPr lang="ru-RU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Слушатели </a:t>
            </a:r>
            <a:r>
              <a:rPr lang="ru-RU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вебинара</a:t>
            </a:r>
            <a:r>
              <a:rPr lang="ru-RU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познакомятся с технологией 8-угольника главных факторов выбора профессии и составят личную персональную перспективу.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4D3FEB2-EF4A-EF4D-B275-D22AEDC0F5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8960" y="7096021"/>
            <a:ext cx="9838690" cy="6619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41805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C:\Users\Admin\AppData\Local\Temp\Подложки для презентаций финал2.jpg"/>
          <p:cNvPicPr>
            <a:picLocks noChangeAspect="1" noChangeArrowheads="1"/>
          </p:cNvPicPr>
          <p:nvPr/>
        </p:nvPicPr>
        <p:blipFill rotWithShape="1">
          <a:blip r:embed="rId2"/>
          <a:srcRect b="14712"/>
          <a:stretch/>
        </p:blipFill>
        <p:spPr bwMode="auto">
          <a:xfrm>
            <a:off x="456616" y="0"/>
            <a:ext cx="18283240" cy="11695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">
            <a:extLst>
              <a:ext uri="{FF2B5EF4-FFF2-40B4-BE49-F238E27FC236}">
                <a16:creationId xmlns:a16="http://schemas.microsoft.com/office/drawing/2014/main" id="{AB2D0584-F7C6-CB4D-AC84-387892D24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1360" y="1544077"/>
            <a:ext cx="2218480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243779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80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9-11 класс:</a:t>
            </a:r>
            <a:endParaRPr lang="ru-RU" altLang="ru-RU" sz="6000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915AD7ED-F234-7545-94D1-32F460B52671}"/>
              </a:ext>
            </a:extLst>
          </p:cNvPr>
          <p:cNvSpPr/>
          <p:nvPr/>
        </p:nvSpPr>
        <p:spPr>
          <a:xfrm>
            <a:off x="1401360" y="2867516"/>
            <a:ext cx="2218480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ru-RU" sz="8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«Сложно ли быть успешным студентом?»</a:t>
            </a:r>
            <a:endParaRPr lang="ru-RU" sz="8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Слушатели </a:t>
            </a:r>
            <a:r>
              <a:rPr lang="ru-RU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вебинара</a:t>
            </a:r>
            <a:r>
              <a:rPr lang="ru-RU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рассмотрят критерии эффективности успешного студента, поразмышляют над маршрутом обучения, приоритетами в образовании будущего абитуриента, смогут оценить свои навыки для успешной учебы в колледже или в ВУЗе.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FE52A11-2CB0-D541-9E46-1AB1352AA9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5840" y="7532436"/>
            <a:ext cx="8131810" cy="618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3067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C:\Users\Admin\AppData\Local\Temp\Подложки для презентаций финал2.jpg"/>
          <p:cNvPicPr>
            <a:picLocks noChangeAspect="1" noChangeArrowheads="1"/>
          </p:cNvPicPr>
          <p:nvPr/>
        </p:nvPicPr>
        <p:blipFill rotWithShape="1">
          <a:blip r:embed="rId2"/>
          <a:srcRect b="14712"/>
          <a:stretch/>
        </p:blipFill>
        <p:spPr bwMode="auto">
          <a:xfrm>
            <a:off x="456616" y="0"/>
            <a:ext cx="18283240" cy="11695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">
            <a:extLst>
              <a:ext uri="{FF2B5EF4-FFF2-40B4-BE49-F238E27FC236}">
                <a16:creationId xmlns:a16="http://schemas.microsoft.com/office/drawing/2014/main" id="{AB2D0584-F7C6-CB4D-AC84-387892D24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1360" y="1544077"/>
            <a:ext cx="2218480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243779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80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9-11 класс:</a:t>
            </a:r>
            <a:endParaRPr lang="ru-RU" altLang="ru-RU" sz="6000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915AD7ED-F234-7545-94D1-32F460B52671}"/>
              </a:ext>
            </a:extLst>
          </p:cNvPr>
          <p:cNvSpPr/>
          <p:nvPr/>
        </p:nvSpPr>
        <p:spPr>
          <a:xfrm>
            <a:off x="1401360" y="2867516"/>
            <a:ext cx="2218480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ru-RU" sz="8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«Бери и делай: как найти мотивацию?»</a:t>
            </a:r>
            <a:endParaRPr lang="ru-RU" sz="8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Слушатели </a:t>
            </a:r>
            <a:r>
              <a:rPr lang="ru-RU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вебинара</a:t>
            </a:r>
            <a:r>
              <a:rPr lang="ru-RU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познакомятся с видами мотиваций, определят свои мотивы деятельности, изучат критерии достижений успешного человека.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1C6C1C0-C6E7-1645-8AD5-53B153A36F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5360" y="6233319"/>
            <a:ext cx="11972290" cy="7482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2985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C:\Users\Admin\AppData\Local\Temp\Подложки для презентаций финал2.jpg"/>
          <p:cNvPicPr>
            <a:picLocks noChangeAspect="1" noChangeArrowheads="1"/>
          </p:cNvPicPr>
          <p:nvPr/>
        </p:nvPicPr>
        <p:blipFill rotWithShape="1">
          <a:blip r:embed="rId2"/>
          <a:srcRect b="14712"/>
          <a:stretch/>
        </p:blipFill>
        <p:spPr bwMode="auto">
          <a:xfrm>
            <a:off x="456616" y="1787"/>
            <a:ext cx="18283240" cy="11695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">
            <a:extLst>
              <a:ext uri="{FF2B5EF4-FFF2-40B4-BE49-F238E27FC236}">
                <a16:creationId xmlns:a16="http://schemas.microsoft.com/office/drawing/2014/main" id="{AB2D0584-F7C6-CB4D-AC84-387892D24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1360" y="1746815"/>
            <a:ext cx="2218480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243779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80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10-11 класс:</a:t>
            </a:r>
            <a:endParaRPr lang="ru-RU" altLang="ru-RU" sz="8000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328F403-1F63-874E-859D-D5C9282DA836}"/>
              </a:ext>
            </a:extLst>
          </p:cNvPr>
          <p:cNvSpPr/>
          <p:nvPr/>
        </p:nvSpPr>
        <p:spPr>
          <a:xfrm>
            <a:off x="1401360" y="3070254"/>
            <a:ext cx="218244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ru-RU" sz="8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«Кто я: найди свою профессиональную роль»</a:t>
            </a:r>
            <a:endParaRPr lang="ru-RU" sz="8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fontAlgn="base"/>
            <a:r>
              <a:rPr lang="ru-RU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Слушатели </a:t>
            </a:r>
            <a:r>
              <a:rPr lang="ru-RU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вебинара</a:t>
            </a:r>
            <a:r>
              <a:rPr lang="ru-RU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определят свою профессиональную роль через решение кейсов на примере 5 отраслей (финансы, масс-медиа, туризм, транспорт, информационные технологии).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0DB15E0-8A64-9D47-8728-D6D7152559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0720" y="7479486"/>
            <a:ext cx="10996930" cy="6236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24811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C:\Users\Admin\AppData\Local\Temp\Подложки для презентаций финал2.jpg"/>
          <p:cNvPicPr>
            <a:picLocks noChangeAspect="1" noChangeArrowheads="1"/>
          </p:cNvPicPr>
          <p:nvPr/>
        </p:nvPicPr>
        <p:blipFill rotWithShape="1">
          <a:blip r:embed="rId2"/>
          <a:srcRect b="14712"/>
          <a:stretch/>
        </p:blipFill>
        <p:spPr bwMode="auto">
          <a:xfrm>
            <a:off x="456616" y="0"/>
            <a:ext cx="18283240" cy="11695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">
            <a:extLst>
              <a:ext uri="{FF2B5EF4-FFF2-40B4-BE49-F238E27FC236}">
                <a16:creationId xmlns:a16="http://schemas.microsoft.com/office/drawing/2014/main" id="{AB2D0584-F7C6-CB4D-AC84-387892D24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1360" y="1544077"/>
            <a:ext cx="2218480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243779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80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1-4 класс:</a:t>
            </a:r>
            <a:endParaRPr lang="ru-RU" altLang="ru-RU" sz="6000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0C3649-9A00-A641-B561-8FFBE3916F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561" y="6034096"/>
            <a:ext cx="14563090" cy="7681905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915AD7ED-F234-7545-94D1-32F460B52671}"/>
              </a:ext>
            </a:extLst>
          </p:cNvPr>
          <p:cNvSpPr/>
          <p:nvPr/>
        </p:nvSpPr>
        <p:spPr>
          <a:xfrm>
            <a:off x="1401360" y="2867516"/>
            <a:ext cx="1959821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43779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8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«Я в мире профессий»</a:t>
            </a:r>
          </a:p>
          <a:p>
            <a:pPr defTabSz="243779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Урок для младших школьников про сферы труда и про понятия 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Hard- </a:t>
            </a:r>
            <a:r>
              <a:rPr lang="ru-RU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Soft-skills</a:t>
            </a:r>
            <a:r>
              <a:rPr lang="ru-RU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n-US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6831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C:\Users\Admin\AppData\Local\Temp\Подложки для презентаций финал2.jpg"/>
          <p:cNvPicPr>
            <a:picLocks noChangeAspect="1" noChangeArrowheads="1"/>
          </p:cNvPicPr>
          <p:nvPr/>
        </p:nvPicPr>
        <p:blipFill rotWithShape="1">
          <a:blip r:embed="rId2"/>
          <a:srcRect b="14712"/>
          <a:stretch/>
        </p:blipFill>
        <p:spPr bwMode="auto">
          <a:xfrm>
            <a:off x="456616" y="1787"/>
            <a:ext cx="18283240" cy="11695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">
            <a:extLst>
              <a:ext uri="{FF2B5EF4-FFF2-40B4-BE49-F238E27FC236}">
                <a16:creationId xmlns:a16="http://schemas.microsoft.com/office/drawing/2014/main" id="{AB2D0584-F7C6-CB4D-AC84-387892D24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1360" y="1746815"/>
            <a:ext cx="2218480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243779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80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10-11 класс:</a:t>
            </a:r>
            <a:endParaRPr lang="ru-RU" altLang="ru-RU" sz="8000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328F403-1F63-874E-859D-D5C9282DA836}"/>
              </a:ext>
            </a:extLst>
          </p:cNvPr>
          <p:cNvSpPr/>
          <p:nvPr/>
        </p:nvSpPr>
        <p:spPr>
          <a:xfrm>
            <a:off x="1401360" y="3070254"/>
            <a:ext cx="218244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ru-RU" sz="8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«Две стороны одной медали: что такое </a:t>
            </a:r>
            <a:r>
              <a:rPr lang="en-US" sz="8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lang="ru-RU" sz="8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ard</a:t>
            </a:r>
            <a:r>
              <a:rPr lang="en-US" sz="8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ru-RU" sz="8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lang="en-US" sz="8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ru-RU" sz="8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oft</a:t>
            </a:r>
            <a:r>
              <a:rPr lang="en-US" sz="8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ru-RU" sz="8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skills</a:t>
            </a:r>
            <a:r>
              <a:rPr lang="ru-RU" sz="8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?»</a:t>
            </a:r>
          </a:p>
          <a:p>
            <a:pPr lvl="0" fontAlgn="base"/>
            <a:r>
              <a:rPr lang="ru-RU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Слушатели </a:t>
            </a:r>
            <a:r>
              <a:rPr lang="ru-RU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вебинара</a:t>
            </a:r>
            <a:r>
              <a:rPr lang="ru-RU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изучать профессиональные и универсальные навыки специалистов и соотнесут их с профессиональными ролями. 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8651464-F1A7-234D-B6C3-F77C9D5F3F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4640" y="7102127"/>
            <a:ext cx="10113010" cy="6668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605605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C:\Users\Admin\AppData\Local\Temp\Подложки для презентаций финал2.jpg"/>
          <p:cNvPicPr>
            <a:picLocks noChangeAspect="1" noChangeArrowheads="1"/>
          </p:cNvPicPr>
          <p:nvPr/>
        </p:nvPicPr>
        <p:blipFill rotWithShape="1">
          <a:blip r:embed="rId2"/>
          <a:srcRect b="14712"/>
          <a:stretch/>
        </p:blipFill>
        <p:spPr bwMode="auto">
          <a:xfrm>
            <a:off x="456616" y="1787"/>
            <a:ext cx="18283240" cy="11695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328F403-1F63-874E-859D-D5C9282DA836}"/>
              </a:ext>
            </a:extLst>
          </p:cNvPr>
          <p:cNvSpPr/>
          <p:nvPr/>
        </p:nvSpPr>
        <p:spPr>
          <a:xfrm>
            <a:off x="1276625" y="2247294"/>
            <a:ext cx="218244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ru-RU" sz="8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«Как ставить и достигать цели»</a:t>
            </a:r>
            <a:endParaRPr lang="ru-RU" sz="8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ходе </a:t>
            </a:r>
            <a:r>
              <a:rPr lang="ru-RU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вебинара</a:t>
            </a:r>
            <a:r>
              <a:rPr lang="ru-RU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слушатели освоят алгоритм целеполагания, проанализируют свои сильные и слабые стороны, поставят персональную цель и наметят конкретные шаги на пути к достижению успеха не только в карьере, но и при решении текущих жизненных задач.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C86D192-E295-6145-9492-5D99235CDD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9284" y="7374373"/>
            <a:ext cx="11321143" cy="6339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498246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C:\Users\Admin\AppData\Local\Temp\Подложки для презентаций финал2.jpg"/>
          <p:cNvPicPr>
            <a:picLocks noChangeAspect="1" noChangeArrowheads="1"/>
          </p:cNvPicPr>
          <p:nvPr/>
        </p:nvPicPr>
        <p:blipFill rotWithShape="1">
          <a:blip r:embed="rId2"/>
          <a:srcRect b="14712"/>
          <a:stretch/>
        </p:blipFill>
        <p:spPr bwMode="auto">
          <a:xfrm>
            <a:off x="456616" y="1787"/>
            <a:ext cx="18283240" cy="11695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328F403-1F63-874E-859D-D5C9282DA836}"/>
              </a:ext>
            </a:extLst>
          </p:cNvPr>
          <p:cNvSpPr/>
          <p:nvPr/>
        </p:nvSpPr>
        <p:spPr>
          <a:xfrm>
            <a:off x="1276625" y="2247294"/>
            <a:ext cx="21824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ru-RU" sz="8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«Как справляться со стрессом»</a:t>
            </a:r>
            <a:endParaRPr lang="ru-RU" sz="8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ходе </a:t>
            </a:r>
            <a:r>
              <a:rPr lang="ru-RU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вебинара</a:t>
            </a:r>
            <a:r>
              <a:rPr lang="ru-RU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слушатели познакомятся с видами стресса, их особенностями и механизмами воздействия в современном мире. Смогут освоить несколько несложных упражнений по нейтрализации психоэмоционального напряжения, которые можно самостоятельно использовать в дальнейшем.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7E80935-7880-E149-9DBD-7B072BD49E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6902" y="7630307"/>
            <a:ext cx="12980748" cy="6083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628748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C:\Users\Admin\AppData\Local\Temp\Подложки для презентаций финал2.jpg"/>
          <p:cNvPicPr>
            <a:picLocks noChangeAspect="1" noChangeArrowheads="1"/>
          </p:cNvPicPr>
          <p:nvPr/>
        </p:nvPicPr>
        <p:blipFill rotWithShape="1">
          <a:blip r:embed="rId2"/>
          <a:srcRect b="14712"/>
          <a:stretch/>
        </p:blipFill>
        <p:spPr bwMode="auto">
          <a:xfrm>
            <a:off x="456616" y="1787"/>
            <a:ext cx="18283240" cy="11695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328F403-1F63-874E-859D-D5C9282DA836}"/>
              </a:ext>
            </a:extLst>
          </p:cNvPr>
          <p:cNvSpPr/>
          <p:nvPr/>
        </p:nvSpPr>
        <p:spPr>
          <a:xfrm>
            <a:off x="1276625" y="2247294"/>
            <a:ext cx="218244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ru-RU" sz="8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«Выбор профессии. Исследуем себя»</a:t>
            </a:r>
            <a:endParaRPr lang="ru-RU" sz="8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Целью </a:t>
            </a:r>
            <a:r>
              <a:rPr lang="ru-RU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вебинара</a:t>
            </a:r>
            <a:r>
              <a:rPr lang="ru-RU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является исследование индивидуальных характеристик, определяющих успешность и эффективность в различных видах профессиональной деятельности. Слушатели смогут расширить представление о собственных склонностях и возможностях, узнают, насколько они соответствуют предполагаемой сфере профессиональной деятельности.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F618D7-017D-F545-A504-132126EDBE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400" y="7376086"/>
            <a:ext cx="11271250" cy="6338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86326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C:\Users\Admin\AppData\Local\Temp\Подложки для презентаций финал2.jpg"/>
          <p:cNvPicPr>
            <a:picLocks noChangeAspect="1" noChangeArrowheads="1"/>
          </p:cNvPicPr>
          <p:nvPr/>
        </p:nvPicPr>
        <p:blipFill rotWithShape="1">
          <a:blip r:embed="rId2"/>
          <a:srcRect b="14712"/>
          <a:stretch/>
        </p:blipFill>
        <p:spPr bwMode="auto">
          <a:xfrm>
            <a:off x="456616" y="1787"/>
            <a:ext cx="18283240" cy="11695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328F403-1F63-874E-859D-D5C9282DA836}"/>
              </a:ext>
            </a:extLst>
          </p:cNvPr>
          <p:cNvSpPr/>
          <p:nvPr/>
        </p:nvSpPr>
        <p:spPr>
          <a:xfrm>
            <a:off x="1276625" y="2247294"/>
            <a:ext cx="218244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ru-RU" sz="8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«Приручить конфликт: </a:t>
            </a:r>
            <a:r>
              <a:rPr lang="ru-RU" sz="8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лайфхаки</a:t>
            </a:r>
            <a:r>
              <a:rPr lang="ru-RU" sz="8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для подростка»</a:t>
            </a:r>
            <a:endParaRPr lang="ru-RU" sz="8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Слушатели </a:t>
            </a:r>
            <a:r>
              <a:rPr lang="ru-RU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вебинара</a:t>
            </a:r>
            <a:r>
              <a:rPr lang="ru-RU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научаться понимать, что является </a:t>
            </a:r>
            <a:r>
              <a:rPr lang="ru-RU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конфликтогеном</a:t>
            </a:r>
            <a:r>
              <a:rPr lang="ru-RU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познакомятся со стратегиями поведения в щекотливых ситуациях, осознают свои поведенческие индикаторы для конструктивного разрешения различных жизненных острых случаев.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9D744C3-D36F-3343-8D73-A446CFC83F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8080" y="7696201"/>
            <a:ext cx="9259570" cy="6083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682136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22343" y="805997"/>
            <a:ext cx="396394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85"/>
              </a:lnSpc>
            </a:pPr>
            <a:r>
              <a:rPr lang="ru-RU" sz="2788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788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788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488545" y="2542903"/>
            <a:ext cx="6127068" cy="106419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364"/>
          </a:p>
        </p:txBody>
      </p:sp>
      <p:sp>
        <p:nvSpPr>
          <p:cNvPr id="8" name="object 8"/>
          <p:cNvSpPr/>
          <p:nvPr/>
        </p:nvSpPr>
        <p:spPr>
          <a:xfrm>
            <a:off x="5225811" y="3927343"/>
            <a:ext cx="628842" cy="121612"/>
          </a:xfrm>
          <a:custGeom>
            <a:avLst/>
            <a:gdLst/>
            <a:ahLst/>
            <a:cxnLst/>
            <a:rect l="l" t="t" r="r" b="b"/>
            <a:pathLst>
              <a:path w="518795" h="100329">
                <a:moveTo>
                  <a:pt x="0" y="100170"/>
                </a:moveTo>
                <a:lnTo>
                  <a:pt x="518532" y="100170"/>
                </a:lnTo>
                <a:lnTo>
                  <a:pt x="518532" y="0"/>
                </a:lnTo>
                <a:lnTo>
                  <a:pt x="0" y="0"/>
                </a:lnTo>
                <a:lnTo>
                  <a:pt x="0" y="100170"/>
                </a:lnTo>
                <a:close/>
              </a:path>
            </a:pathLst>
          </a:custGeom>
          <a:solidFill>
            <a:srgbClr val="AFAFAF"/>
          </a:solidFill>
        </p:spPr>
        <p:txBody>
          <a:bodyPr wrap="square" lIns="0" tIns="0" rIns="0" bIns="0" rtlCol="0"/>
          <a:lstStyle/>
          <a:p>
            <a:endParaRPr sz="4364"/>
          </a:p>
        </p:txBody>
      </p:sp>
      <p:sp>
        <p:nvSpPr>
          <p:cNvPr id="9" name="object 9"/>
          <p:cNvSpPr/>
          <p:nvPr/>
        </p:nvSpPr>
        <p:spPr>
          <a:xfrm>
            <a:off x="5205647" y="12128720"/>
            <a:ext cx="635265" cy="6809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364"/>
          </a:p>
        </p:txBody>
      </p:sp>
      <p:sp>
        <p:nvSpPr>
          <p:cNvPr id="10" name="object 10"/>
          <p:cNvSpPr/>
          <p:nvPr/>
        </p:nvSpPr>
        <p:spPr>
          <a:xfrm>
            <a:off x="5416428" y="12333747"/>
            <a:ext cx="245651" cy="2709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364"/>
          </a:p>
        </p:txBody>
      </p:sp>
      <p:sp>
        <p:nvSpPr>
          <p:cNvPr id="11" name="object 11"/>
          <p:cNvSpPr/>
          <p:nvPr/>
        </p:nvSpPr>
        <p:spPr>
          <a:xfrm>
            <a:off x="3226069" y="4254042"/>
            <a:ext cx="4628187" cy="1894994"/>
          </a:xfrm>
          <a:custGeom>
            <a:avLst/>
            <a:gdLst/>
            <a:ahLst/>
            <a:cxnLst/>
            <a:rect l="l" t="t" r="r" b="b"/>
            <a:pathLst>
              <a:path w="3818254" h="1563370">
                <a:moveTo>
                  <a:pt x="0" y="1562960"/>
                </a:moveTo>
                <a:lnTo>
                  <a:pt x="3818115" y="1562960"/>
                </a:lnTo>
                <a:lnTo>
                  <a:pt x="3818115" y="0"/>
                </a:lnTo>
                <a:lnTo>
                  <a:pt x="0" y="0"/>
                </a:lnTo>
                <a:lnTo>
                  <a:pt x="0" y="1562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4364"/>
          </a:p>
        </p:txBody>
      </p:sp>
      <p:sp>
        <p:nvSpPr>
          <p:cNvPr id="12" name="object 12"/>
          <p:cNvSpPr/>
          <p:nvPr/>
        </p:nvSpPr>
        <p:spPr>
          <a:xfrm>
            <a:off x="3226069" y="8132031"/>
            <a:ext cx="4628020" cy="3687303"/>
          </a:xfrm>
          <a:custGeom>
            <a:avLst/>
            <a:gdLst/>
            <a:ahLst/>
            <a:cxnLst/>
            <a:rect l="l" t="t" r="r" b="b"/>
            <a:pathLst>
              <a:path w="3818254" h="2899409">
                <a:moveTo>
                  <a:pt x="0" y="2899170"/>
                </a:moveTo>
                <a:lnTo>
                  <a:pt x="3818115" y="2899170"/>
                </a:lnTo>
                <a:lnTo>
                  <a:pt x="3818115" y="0"/>
                </a:lnTo>
                <a:lnTo>
                  <a:pt x="0" y="0"/>
                </a:lnTo>
                <a:lnTo>
                  <a:pt x="0" y="28991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4400"/>
          </a:p>
        </p:txBody>
      </p:sp>
      <p:sp>
        <p:nvSpPr>
          <p:cNvPr id="13" name="object 13"/>
          <p:cNvSpPr/>
          <p:nvPr/>
        </p:nvSpPr>
        <p:spPr>
          <a:xfrm>
            <a:off x="3226069" y="6148668"/>
            <a:ext cx="4628187" cy="1953399"/>
          </a:xfrm>
          <a:custGeom>
            <a:avLst/>
            <a:gdLst/>
            <a:ahLst/>
            <a:cxnLst/>
            <a:rect l="l" t="t" r="r" b="b"/>
            <a:pathLst>
              <a:path w="3818254" h="1560195">
                <a:moveTo>
                  <a:pt x="0" y="1559818"/>
                </a:moveTo>
                <a:lnTo>
                  <a:pt x="3818115" y="1559818"/>
                </a:lnTo>
                <a:lnTo>
                  <a:pt x="3818115" y="0"/>
                </a:lnTo>
                <a:lnTo>
                  <a:pt x="0" y="0"/>
                </a:lnTo>
                <a:lnTo>
                  <a:pt x="0" y="1559818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>
            <a:endParaRPr sz="4364"/>
          </a:p>
        </p:txBody>
      </p:sp>
      <p:sp>
        <p:nvSpPr>
          <p:cNvPr id="15" name="object 15"/>
          <p:cNvSpPr/>
          <p:nvPr/>
        </p:nvSpPr>
        <p:spPr>
          <a:xfrm>
            <a:off x="3357339" y="6468460"/>
            <a:ext cx="1154545" cy="1154545"/>
          </a:xfrm>
          <a:custGeom>
            <a:avLst/>
            <a:gdLst/>
            <a:ahLst/>
            <a:cxnLst/>
            <a:rect l="l" t="t" r="r" b="b"/>
            <a:pathLst>
              <a:path w="952500" h="952500">
                <a:moveTo>
                  <a:pt x="476020" y="0"/>
                </a:moveTo>
                <a:lnTo>
                  <a:pt x="427352" y="2458"/>
                </a:lnTo>
                <a:lnTo>
                  <a:pt x="380089" y="9676"/>
                </a:lnTo>
                <a:lnTo>
                  <a:pt x="334471" y="21412"/>
                </a:lnTo>
                <a:lnTo>
                  <a:pt x="290737" y="37428"/>
                </a:lnTo>
                <a:lnTo>
                  <a:pt x="249127" y="57483"/>
                </a:lnTo>
                <a:lnTo>
                  <a:pt x="209879" y="81339"/>
                </a:lnTo>
                <a:lnTo>
                  <a:pt x="173233" y="108755"/>
                </a:lnTo>
                <a:lnTo>
                  <a:pt x="139428" y="139493"/>
                </a:lnTo>
                <a:lnTo>
                  <a:pt x="108704" y="173313"/>
                </a:lnTo>
                <a:lnTo>
                  <a:pt x="81300" y="209976"/>
                </a:lnTo>
                <a:lnTo>
                  <a:pt x="57455" y="249241"/>
                </a:lnTo>
                <a:lnTo>
                  <a:pt x="37410" y="290870"/>
                </a:lnTo>
                <a:lnTo>
                  <a:pt x="21402" y="334623"/>
                </a:lnTo>
                <a:lnTo>
                  <a:pt x="9671" y="380260"/>
                </a:lnTo>
                <a:lnTo>
                  <a:pt x="2457" y="427542"/>
                </a:lnTo>
                <a:lnTo>
                  <a:pt x="0" y="476230"/>
                </a:lnTo>
                <a:lnTo>
                  <a:pt x="2457" y="524917"/>
                </a:lnTo>
                <a:lnTo>
                  <a:pt x="9671" y="572200"/>
                </a:lnTo>
                <a:lnTo>
                  <a:pt x="21402" y="617837"/>
                </a:lnTo>
                <a:lnTo>
                  <a:pt x="37410" y="661589"/>
                </a:lnTo>
                <a:lnTo>
                  <a:pt x="57455" y="703218"/>
                </a:lnTo>
                <a:lnTo>
                  <a:pt x="81300" y="742484"/>
                </a:lnTo>
                <a:lnTo>
                  <a:pt x="108704" y="779146"/>
                </a:lnTo>
                <a:lnTo>
                  <a:pt x="139428" y="812966"/>
                </a:lnTo>
                <a:lnTo>
                  <a:pt x="173233" y="843704"/>
                </a:lnTo>
                <a:lnTo>
                  <a:pt x="209879" y="871121"/>
                </a:lnTo>
                <a:lnTo>
                  <a:pt x="249127" y="894976"/>
                </a:lnTo>
                <a:lnTo>
                  <a:pt x="290737" y="915032"/>
                </a:lnTo>
                <a:lnTo>
                  <a:pt x="334471" y="931047"/>
                </a:lnTo>
                <a:lnTo>
                  <a:pt x="380089" y="942784"/>
                </a:lnTo>
                <a:lnTo>
                  <a:pt x="427352" y="950001"/>
                </a:lnTo>
                <a:lnTo>
                  <a:pt x="476020" y="952460"/>
                </a:lnTo>
                <a:lnTo>
                  <a:pt x="524707" y="950001"/>
                </a:lnTo>
                <a:lnTo>
                  <a:pt x="571986" y="942784"/>
                </a:lnTo>
                <a:lnTo>
                  <a:pt x="617618" y="931047"/>
                </a:lnTo>
                <a:lnTo>
                  <a:pt x="661364" y="915032"/>
                </a:lnTo>
                <a:lnTo>
                  <a:pt x="702984" y="894976"/>
                </a:lnTo>
                <a:lnTo>
                  <a:pt x="742241" y="871121"/>
                </a:lnTo>
                <a:lnTo>
                  <a:pt x="778894" y="843704"/>
                </a:lnTo>
                <a:lnTo>
                  <a:pt x="812704" y="812966"/>
                </a:lnTo>
                <a:lnTo>
                  <a:pt x="843432" y="779146"/>
                </a:lnTo>
                <a:lnTo>
                  <a:pt x="870840" y="742484"/>
                </a:lnTo>
                <a:lnTo>
                  <a:pt x="894687" y="703218"/>
                </a:lnTo>
                <a:lnTo>
                  <a:pt x="914734" y="661589"/>
                </a:lnTo>
                <a:lnTo>
                  <a:pt x="930743" y="617837"/>
                </a:lnTo>
                <a:lnTo>
                  <a:pt x="942474" y="572200"/>
                </a:lnTo>
                <a:lnTo>
                  <a:pt x="949688" y="524917"/>
                </a:lnTo>
                <a:lnTo>
                  <a:pt x="952146" y="476230"/>
                </a:lnTo>
                <a:lnTo>
                  <a:pt x="949688" y="427542"/>
                </a:lnTo>
                <a:lnTo>
                  <a:pt x="942474" y="380260"/>
                </a:lnTo>
                <a:lnTo>
                  <a:pt x="930743" y="334623"/>
                </a:lnTo>
                <a:lnTo>
                  <a:pt x="914734" y="290870"/>
                </a:lnTo>
                <a:lnTo>
                  <a:pt x="894687" y="249241"/>
                </a:lnTo>
                <a:lnTo>
                  <a:pt x="870840" y="209976"/>
                </a:lnTo>
                <a:lnTo>
                  <a:pt x="843432" y="173313"/>
                </a:lnTo>
                <a:lnTo>
                  <a:pt x="812704" y="139493"/>
                </a:lnTo>
                <a:lnTo>
                  <a:pt x="778894" y="108755"/>
                </a:lnTo>
                <a:lnTo>
                  <a:pt x="742241" y="81339"/>
                </a:lnTo>
                <a:lnTo>
                  <a:pt x="702984" y="57483"/>
                </a:lnTo>
                <a:lnTo>
                  <a:pt x="661364" y="37428"/>
                </a:lnTo>
                <a:lnTo>
                  <a:pt x="617618" y="21412"/>
                </a:lnTo>
                <a:lnTo>
                  <a:pt x="571986" y="9676"/>
                </a:lnTo>
                <a:lnTo>
                  <a:pt x="524707" y="2458"/>
                </a:lnTo>
                <a:lnTo>
                  <a:pt x="47602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4364"/>
          </a:p>
        </p:txBody>
      </p:sp>
      <p:sp>
        <p:nvSpPr>
          <p:cNvPr id="16" name="object 16"/>
          <p:cNvSpPr/>
          <p:nvPr/>
        </p:nvSpPr>
        <p:spPr>
          <a:xfrm>
            <a:off x="3296402" y="8132032"/>
            <a:ext cx="1154545" cy="1154545"/>
          </a:xfrm>
          <a:custGeom>
            <a:avLst/>
            <a:gdLst/>
            <a:ahLst/>
            <a:cxnLst/>
            <a:rect l="l" t="t" r="r" b="b"/>
            <a:pathLst>
              <a:path w="952500" h="952500">
                <a:moveTo>
                  <a:pt x="476020" y="0"/>
                </a:moveTo>
                <a:lnTo>
                  <a:pt x="427352" y="2458"/>
                </a:lnTo>
                <a:lnTo>
                  <a:pt x="380089" y="9676"/>
                </a:lnTo>
                <a:lnTo>
                  <a:pt x="334471" y="21412"/>
                </a:lnTo>
                <a:lnTo>
                  <a:pt x="290737" y="37428"/>
                </a:lnTo>
                <a:lnTo>
                  <a:pt x="249127" y="57483"/>
                </a:lnTo>
                <a:lnTo>
                  <a:pt x="209879" y="81339"/>
                </a:lnTo>
                <a:lnTo>
                  <a:pt x="173233" y="108755"/>
                </a:lnTo>
                <a:lnTo>
                  <a:pt x="139428" y="139493"/>
                </a:lnTo>
                <a:lnTo>
                  <a:pt x="108704" y="173313"/>
                </a:lnTo>
                <a:lnTo>
                  <a:pt x="81300" y="209976"/>
                </a:lnTo>
                <a:lnTo>
                  <a:pt x="57455" y="249241"/>
                </a:lnTo>
                <a:lnTo>
                  <a:pt x="37410" y="290870"/>
                </a:lnTo>
                <a:lnTo>
                  <a:pt x="21402" y="334623"/>
                </a:lnTo>
                <a:lnTo>
                  <a:pt x="9671" y="380260"/>
                </a:lnTo>
                <a:lnTo>
                  <a:pt x="2457" y="427542"/>
                </a:lnTo>
                <a:lnTo>
                  <a:pt x="0" y="476230"/>
                </a:lnTo>
                <a:lnTo>
                  <a:pt x="2457" y="524917"/>
                </a:lnTo>
                <a:lnTo>
                  <a:pt x="9671" y="572200"/>
                </a:lnTo>
                <a:lnTo>
                  <a:pt x="21402" y="617837"/>
                </a:lnTo>
                <a:lnTo>
                  <a:pt x="37410" y="661589"/>
                </a:lnTo>
                <a:lnTo>
                  <a:pt x="57455" y="703218"/>
                </a:lnTo>
                <a:lnTo>
                  <a:pt x="81300" y="742484"/>
                </a:lnTo>
                <a:lnTo>
                  <a:pt x="108704" y="779146"/>
                </a:lnTo>
                <a:lnTo>
                  <a:pt x="139428" y="812966"/>
                </a:lnTo>
                <a:lnTo>
                  <a:pt x="173233" y="843704"/>
                </a:lnTo>
                <a:lnTo>
                  <a:pt x="209879" y="871121"/>
                </a:lnTo>
                <a:lnTo>
                  <a:pt x="249127" y="894976"/>
                </a:lnTo>
                <a:lnTo>
                  <a:pt x="290737" y="915032"/>
                </a:lnTo>
                <a:lnTo>
                  <a:pt x="334471" y="931047"/>
                </a:lnTo>
                <a:lnTo>
                  <a:pt x="380089" y="942784"/>
                </a:lnTo>
                <a:lnTo>
                  <a:pt x="427352" y="950001"/>
                </a:lnTo>
                <a:lnTo>
                  <a:pt x="476020" y="952460"/>
                </a:lnTo>
                <a:lnTo>
                  <a:pt x="524707" y="950001"/>
                </a:lnTo>
                <a:lnTo>
                  <a:pt x="571986" y="942784"/>
                </a:lnTo>
                <a:lnTo>
                  <a:pt x="617618" y="931047"/>
                </a:lnTo>
                <a:lnTo>
                  <a:pt x="661364" y="915032"/>
                </a:lnTo>
                <a:lnTo>
                  <a:pt x="702984" y="894976"/>
                </a:lnTo>
                <a:lnTo>
                  <a:pt x="742241" y="871121"/>
                </a:lnTo>
                <a:lnTo>
                  <a:pt x="778894" y="843704"/>
                </a:lnTo>
                <a:lnTo>
                  <a:pt x="812704" y="812966"/>
                </a:lnTo>
                <a:lnTo>
                  <a:pt x="843432" y="779146"/>
                </a:lnTo>
                <a:lnTo>
                  <a:pt x="870840" y="742484"/>
                </a:lnTo>
                <a:lnTo>
                  <a:pt x="894687" y="703218"/>
                </a:lnTo>
                <a:lnTo>
                  <a:pt x="914734" y="661589"/>
                </a:lnTo>
                <a:lnTo>
                  <a:pt x="930743" y="617837"/>
                </a:lnTo>
                <a:lnTo>
                  <a:pt x="942474" y="572200"/>
                </a:lnTo>
                <a:lnTo>
                  <a:pt x="949688" y="524917"/>
                </a:lnTo>
                <a:lnTo>
                  <a:pt x="952146" y="476230"/>
                </a:lnTo>
                <a:lnTo>
                  <a:pt x="949688" y="427542"/>
                </a:lnTo>
                <a:lnTo>
                  <a:pt x="942474" y="380260"/>
                </a:lnTo>
                <a:lnTo>
                  <a:pt x="930743" y="334623"/>
                </a:lnTo>
                <a:lnTo>
                  <a:pt x="914734" y="290870"/>
                </a:lnTo>
                <a:lnTo>
                  <a:pt x="894687" y="249241"/>
                </a:lnTo>
                <a:lnTo>
                  <a:pt x="870840" y="209976"/>
                </a:lnTo>
                <a:lnTo>
                  <a:pt x="843432" y="173313"/>
                </a:lnTo>
                <a:lnTo>
                  <a:pt x="812704" y="139493"/>
                </a:lnTo>
                <a:lnTo>
                  <a:pt x="778894" y="108755"/>
                </a:lnTo>
                <a:lnTo>
                  <a:pt x="742241" y="81339"/>
                </a:lnTo>
                <a:lnTo>
                  <a:pt x="702984" y="57483"/>
                </a:lnTo>
                <a:lnTo>
                  <a:pt x="661364" y="37428"/>
                </a:lnTo>
                <a:lnTo>
                  <a:pt x="617618" y="21412"/>
                </a:lnTo>
                <a:lnTo>
                  <a:pt x="571986" y="9676"/>
                </a:lnTo>
                <a:lnTo>
                  <a:pt x="524707" y="2458"/>
                </a:lnTo>
                <a:lnTo>
                  <a:pt x="476020" y="0"/>
                </a:lnTo>
                <a:close/>
              </a:path>
            </a:pathLst>
          </a:custGeom>
          <a:solidFill>
            <a:srgbClr val="535456"/>
          </a:solidFill>
        </p:spPr>
        <p:txBody>
          <a:bodyPr wrap="square" lIns="0" tIns="0" rIns="0" bIns="0" rtlCol="0"/>
          <a:lstStyle/>
          <a:p>
            <a:endParaRPr sz="4364"/>
          </a:p>
        </p:txBody>
      </p:sp>
      <p:sp>
        <p:nvSpPr>
          <p:cNvPr id="17" name="object 17"/>
          <p:cNvSpPr/>
          <p:nvPr/>
        </p:nvSpPr>
        <p:spPr>
          <a:xfrm>
            <a:off x="3296402" y="8132032"/>
            <a:ext cx="1154545" cy="1154545"/>
          </a:xfrm>
          <a:custGeom>
            <a:avLst/>
            <a:gdLst/>
            <a:ahLst/>
            <a:cxnLst/>
            <a:rect l="l" t="t" r="r" b="b"/>
            <a:pathLst>
              <a:path w="952500" h="952500">
                <a:moveTo>
                  <a:pt x="0" y="476230"/>
                </a:moveTo>
                <a:lnTo>
                  <a:pt x="2457" y="427542"/>
                </a:lnTo>
                <a:lnTo>
                  <a:pt x="9671" y="380260"/>
                </a:lnTo>
                <a:lnTo>
                  <a:pt x="21402" y="334623"/>
                </a:lnTo>
                <a:lnTo>
                  <a:pt x="37410" y="290870"/>
                </a:lnTo>
                <a:lnTo>
                  <a:pt x="57455" y="249241"/>
                </a:lnTo>
                <a:lnTo>
                  <a:pt x="81300" y="209976"/>
                </a:lnTo>
                <a:lnTo>
                  <a:pt x="108704" y="173313"/>
                </a:lnTo>
                <a:lnTo>
                  <a:pt x="139428" y="139493"/>
                </a:lnTo>
                <a:lnTo>
                  <a:pt x="173233" y="108755"/>
                </a:lnTo>
                <a:lnTo>
                  <a:pt x="209879" y="81339"/>
                </a:lnTo>
                <a:lnTo>
                  <a:pt x="249127" y="57483"/>
                </a:lnTo>
                <a:lnTo>
                  <a:pt x="290737" y="37428"/>
                </a:lnTo>
                <a:lnTo>
                  <a:pt x="334471" y="21412"/>
                </a:lnTo>
                <a:lnTo>
                  <a:pt x="380089" y="9676"/>
                </a:lnTo>
                <a:lnTo>
                  <a:pt x="427352" y="2458"/>
                </a:lnTo>
                <a:lnTo>
                  <a:pt x="476020" y="0"/>
                </a:lnTo>
                <a:lnTo>
                  <a:pt x="524707" y="2458"/>
                </a:lnTo>
                <a:lnTo>
                  <a:pt x="571986" y="9676"/>
                </a:lnTo>
                <a:lnTo>
                  <a:pt x="617618" y="21412"/>
                </a:lnTo>
                <a:lnTo>
                  <a:pt x="661364" y="37428"/>
                </a:lnTo>
                <a:lnTo>
                  <a:pt x="702984" y="57483"/>
                </a:lnTo>
                <a:lnTo>
                  <a:pt x="742241" y="81339"/>
                </a:lnTo>
                <a:lnTo>
                  <a:pt x="778894" y="108755"/>
                </a:lnTo>
                <a:lnTo>
                  <a:pt x="812704" y="139493"/>
                </a:lnTo>
                <a:lnTo>
                  <a:pt x="843432" y="173313"/>
                </a:lnTo>
                <a:lnTo>
                  <a:pt x="870840" y="209976"/>
                </a:lnTo>
                <a:lnTo>
                  <a:pt x="894687" y="249241"/>
                </a:lnTo>
                <a:lnTo>
                  <a:pt x="914734" y="290870"/>
                </a:lnTo>
                <a:lnTo>
                  <a:pt x="930743" y="334623"/>
                </a:lnTo>
                <a:lnTo>
                  <a:pt x="942474" y="380260"/>
                </a:lnTo>
                <a:lnTo>
                  <a:pt x="949688" y="427542"/>
                </a:lnTo>
                <a:lnTo>
                  <a:pt x="952146" y="476230"/>
                </a:lnTo>
                <a:lnTo>
                  <a:pt x="949688" y="524917"/>
                </a:lnTo>
                <a:lnTo>
                  <a:pt x="942474" y="572200"/>
                </a:lnTo>
                <a:lnTo>
                  <a:pt x="930743" y="617837"/>
                </a:lnTo>
                <a:lnTo>
                  <a:pt x="914734" y="661589"/>
                </a:lnTo>
                <a:lnTo>
                  <a:pt x="894687" y="703218"/>
                </a:lnTo>
                <a:lnTo>
                  <a:pt x="870840" y="742484"/>
                </a:lnTo>
                <a:lnTo>
                  <a:pt x="843432" y="779146"/>
                </a:lnTo>
                <a:lnTo>
                  <a:pt x="812704" y="812966"/>
                </a:lnTo>
                <a:lnTo>
                  <a:pt x="778894" y="843704"/>
                </a:lnTo>
                <a:lnTo>
                  <a:pt x="742241" y="871121"/>
                </a:lnTo>
                <a:lnTo>
                  <a:pt x="702984" y="894976"/>
                </a:lnTo>
                <a:lnTo>
                  <a:pt x="661364" y="915032"/>
                </a:lnTo>
                <a:lnTo>
                  <a:pt x="617618" y="931047"/>
                </a:lnTo>
                <a:lnTo>
                  <a:pt x="571986" y="942784"/>
                </a:lnTo>
                <a:lnTo>
                  <a:pt x="524707" y="950001"/>
                </a:lnTo>
                <a:lnTo>
                  <a:pt x="476020" y="952460"/>
                </a:lnTo>
                <a:lnTo>
                  <a:pt x="427352" y="950001"/>
                </a:lnTo>
                <a:lnTo>
                  <a:pt x="380089" y="942784"/>
                </a:lnTo>
                <a:lnTo>
                  <a:pt x="334471" y="931047"/>
                </a:lnTo>
                <a:lnTo>
                  <a:pt x="290737" y="915032"/>
                </a:lnTo>
                <a:lnTo>
                  <a:pt x="249127" y="894976"/>
                </a:lnTo>
                <a:lnTo>
                  <a:pt x="209879" y="871121"/>
                </a:lnTo>
                <a:lnTo>
                  <a:pt x="173233" y="843704"/>
                </a:lnTo>
                <a:lnTo>
                  <a:pt x="139428" y="812966"/>
                </a:lnTo>
                <a:lnTo>
                  <a:pt x="108704" y="779146"/>
                </a:lnTo>
                <a:lnTo>
                  <a:pt x="81300" y="742484"/>
                </a:lnTo>
                <a:lnTo>
                  <a:pt x="57455" y="703218"/>
                </a:lnTo>
                <a:lnTo>
                  <a:pt x="37410" y="661589"/>
                </a:lnTo>
                <a:lnTo>
                  <a:pt x="21402" y="617837"/>
                </a:lnTo>
                <a:lnTo>
                  <a:pt x="9671" y="572200"/>
                </a:lnTo>
                <a:lnTo>
                  <a:pt x="2457" y="524917"/>
                </a:lnTo>
                <a:lnTo>
                  <a:pt x="0" y="476230"/>
                </a:lnTo>
                <a:close/>
              </a:path>
            </a:pathLst>
          </a:custGeom>
          <a:ln w="1047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4364"/>
          </a:p>
        </p:txBody>
      </p:sp>
      <p:sp>
        <p:nvSpPr>
          <p:cNvPr id="18" name="object 18"/>
          <p:cNvSpPr/>
          <p:nvPr/>
        </p:nvSpPr>
        <p:spPr>
          <a:xfrm>
            <a:off x="3296402" y="9795605"/>
            <a:ext cx="1154545" cy="1154545"/>
          </a:xfrm>
          <a:custGeom>
            <a:avLst/>
            <a:gdLst/>
            <a:ahLst/>
            <a:cxnLst/>
            <a:rect l="l" t="t" r="r" b="b"/>
            <a:pathLst>
              <a:path w="952500" h="952500">
                <a:moveTo>
                  <a:pt x="476020" y="0"/>
                </a:moveTo>
                <a:lnTo>
                  <a:pt x="427352" y="2457"/>
                </a:lnTo>
                <a:lnTo>
                  <a:pt x="380089" y="9672"/>
                </a:lnTo>
                <a:lnTo>
                  <a:pt x="334471" y="21403"/>
                </a:lnTo>
                <a:lnTo>
                  <a:pt x="290737" y="37413"/>
                </a:lnTo>
                <a:lnTo>
                  <a:pt x="249127" y="57462"/>
                </a:lnTo>
                <a:lnTo>
                  <a:pt x="209879" y="81311"/>
                </a:lnTo>
                <a:lnTo>
                  <a:pt x="173233" y="108722"/>
                </a:lnTo>
                <a:lnTo>
                  <a:pt x="139428" y="139454"/>
                </a:lnTo>
                <a:lnTo>
                  <a:pt x="108704" y="173270"/>
                </a:lnTo>
                <a:lnTo>
                  <a:pt x="81300" y="209930"/>
                </a:lnTo>
                <a:lnTo>
                  <a:pt x="57455" y="249195"/>
                </a:lnTo>
                <a:lnTo>
                  <a:pt x="37410" y="290826"/>
                </a:lnTo>
                <a:lnTo>
                  <a:pt x="21402" y="334584"/>
                </a:lnTo>
                <a:lnTo>
                  <a:pt x="9671" y="380230"/>
                </a:lnTo>
                <a:lnTo>
                  <a:pt x="2457" y="427525"/>
                </a:lnTo>
                <a:lnTo>
                  <a:pt x="0" y="476230"/>
                </a:lnTo>
                <a:lnTo>
                  <a:pt x="2457" y="524917"/>
                </a:lnTo>
                <a:lnTo>
                  <a:pt x="9671" y="572200"/>
                </a:lnTo>
                <a:lnTo>
                  <a:pt x="21402" y="617837"/>
                </a:lnTo>
                <a:lnTo>
                  <a:pt x="37410" y="661589"/>
                </a:lnTo>
                <a:lnTo>
                  <a:pt x="57455" y="703218"/>
                </a:lnTo>
                <a:lnTo>
                  <a:pt x="81300" y="742484"/>
                </a:lnTo>
                <a:lnTo>
                  <a:pt x="108704" y="779146"/>
                </a:lnTo>
                <a:lnTo>
                  <a:pt x="139428" y="812966"/>
                </a:lnTo>
                <a:lnTo>
                  <a:pt x="173233" y="843704"/>
                </a:lnTo>
                <a:lnTo>
                  <a:pt x="209879" y="871121"/>
                </a:lnTo>
                <a:lnTo>
                  <a:pt x="249127" y="894976"/>
                </a:lnTo>
                <a:lnTo>
                  <a:pt x="290737" y="915032"/>
                </a:lnTo>
                <a:lnTo>
                  <a:pt x="334471" y="931047"/>
                </a:lnTo>
                <a:lnTo>
                  <a:pt x="380089" y="942784"/>
                </a:lnTo>
                <a:lnTo>
                  <a:pt x="427352" y="950001"/>
                </a:lnTo>
                <a:lnTo>
                  <a:pt x="476020" y="952460"/>
                </a:lnTo>
                <a:lnTo>
                  <a:pt x="524707" y="950001"/>
                </a:lnTo>
                <a:lnTo>
                  <a:pt x="571986" y="942784"/>
                </a:lnTo>
                <a:lnTo>
                  <a:pt x="617618" y="931047"/>
                </a:lnTo>
                <a:lnTo>
                  <a:pt x="661364" y="915032"/>
                </a:lnTo>
                <a:lnTo>
                  <a:pt x="702984" y="894976"/>
                </a:lnTo>
                <a:lnTo>
                  <a:pt x="742241" y="871121"/>
                </a:lnTo>
                <a:lnTo>
                  <a:pt x="778894" y="843704"/>
                </a:lnTo>
                <a:lnTo>
                  <a:pt x="812704" y="812966"/>
                </a:lnTo>
                <a:lnTo>
                  <a:pt x="843432" y="779146"/>
                </a:lnTo>
                <a:lnTo>
                  <a:pt x="870840" y="742484"/>
                </a:lnTo>
                <a:lnTo>
                  <a:pt x="894687" y="703218"/>
                </a:lnTo>
                <a:lnTo>
                  <a:pt x="914734" y="661589"/>
                </a:lnTo>
                <a:lnTo>
                  <a:pt x="930743" y="617837"/>
                </a:lnTo>
                <a:lnTo>
                  <a:pt x="942474" y="572200"/>
                </a:lnTo>
                <a:lnTo>
                  <a:pt x="949688" y="524917"/>
                </a:lnTo>
                <a:lnTo>
                  <a:pt x="952146" y="476230"/>
                </a:lnTo>
                <a:lnTo>
                  <a:pt x="949688" y="427525"/>
                </a:lnTo>
                <a:lnTo>
                  <a:pt x="942474" y="380230"/>
                </a:lnTo>
                <a:lnTo>
                  <a:pt x="930743" y="334584"/>
                </a:lnTo>
                <a:lnTo>
                  <a:pt x="914734" y="290826"/>
                </a:lnTo>
                <a:lnTo>
                  <a:pt x="894687" y="249195"/>
                </a:lnTo>
                <a:lnTo>
                  <a:pt x="870840" y="209930"/>
                </a:lnTo>
                <a:lnTo>
                  <a:pt x="843432" y="173270"/>
                </a:lnTo>
                <a:lnTo>
                  <a:pt x="812704" y="139454"/>
                </a:lnTo>
                <a:lnTo>
                  <a:pt x="778894" y="108722"/>
                </a:lnTo>
                <a:lnTo>
                  <a:pt x="742241" y="81311"/>
                </a:lnTo>
                <a:lnTo>
                  <a:pt x="702984" y="57462"/>
                </a:lnTo>
                <a:lnTo>
                  <a:pt x="661364" y="37413"/>
                </a:lnTo>
                <a:lnTo>
                  <a:pt x="617618" y="21403"/>
                </a:lnTo>
                <a:lnTo>
                  <a:pt x="571986" y="9672"/>
                </a:lnTo>
                <a:lnTo>
                  <a:pt x="524707" y="2457"/>
                </a:lnTo>
                <a:lnTo>
                  <a:pt x="476020" y="0"/>
                </a:lnTo>
                <a:close/>
              </a:path>
            </a:pathLst>
          </a:custGeom>
          <a:solidFill>
            <a:srgbClr val="535456"/>
          </a:solidFill>
        </p:spPr>
        <p:txBody>
          <a:bodyPr wrap="square" lIns="0" tIns="0" rIns="0" bIns="0" rtlCol="0"/>
          <a:lstStyle/>
          <a:p>
            <a:endParaRPr sz="4364"/>
          </a:p>
        </p:txBody>
      </p:sp>
      <p:sp>
        <p:nvSpPr>
          <p:cNvPr id="19" name="object 19"/>
          <p:cNvSpPr/>
          <p:nvPr/>
        </p:nvSpPr>
        <p:spPr>
          <a:xfrm>
            <a:off x="3296402" y="9795605"/>
            <a:ext cx="1154545" cy="1154545"/>
          </a:xfrm>
          <a:custGeom>
            <a:avLst/>
            <a:gdLst/>
            <a:ahLst/>
            <a:cxnLst/>
            <a:rect l="l" t="t" r="r" b="b"/>
            <a:pathLst>
              <a:path w="952500" h="952500">
                <a:moveTo>
                  <a:pt x="0" y="476230"/>
                </a:moveTo>
                <a:lnTo>
                  <a:pt x="2457" y="427525"/>
                </a:lnTo>
                <a:lnTo>
                  <a:pt x="9671" y="380230"/>
                </a:lnTo>
                <a:lnTo>
                  <a:pt x="21402" y="334584"/>
                </a:lnTo>
                <a:lnTo>
                  <a:pt x="37410" y="290826"/>
                </a:lnTo>
                <a:lnTo>
                  <a:pt x="57455" y="249195"/>
                </a:lnTo>
                <a:lnTo>
                  <a:pt x="81300" y="209930"/>
                </a:lnTo>
                <a:lnTo>
                  <a:pt x="108704" y="173270"/>
                </a:lnTo>
                <a:lnTo>
                  <a:pt x="139428" y="139454"/>
                </a:lnTo>
                <a:lnTo>
                  <a:pt x="173233" y="108722"/>
                </a:lnTo>
                <a:lnTo>
                  <a:pt x="209879" y="81311"/>
                </a:lnTo>
                <a:lnTo>
                  <a:pt x="249127" y="57462"/>
                </a:lnTo>
                <a:lnTo>
                  <a:pt x="290737" y="37413"/>
                </a:lnTo>
                <a:lnTo>
                  <a:pt x="334471" y="21403"/>
                </a:lnTo>
                <a:lnTo>
                  <a:pt x="380089" y="9672"/>
                </a:lnTo>
                <a:lnTo>
                  <a:pt x="427352" y="2457"/>
                </a:lnTo>
                <a:lnTo>
                  <a:pt x="476020" y="0"/>
                </a:lnTo>
                <a:lnTo>
                  <a:pt x="524707" y="2457"/>
                </a:lnTo>
                <a:lnTo>
                  <a:pt x="571986" y="9672"/>
                </a:lnTo>
                <a:lnTo>
                  <a:pt x="617618" y="21403"/>
                </a:lnTo>
                <a:lnTo>
                  <a:pt x="661364" y="37413"/>
                </a:lnTo>
                <a:lnTo>
                  <a:pt x="702984" y="57462"/>
                </a:lnTo>
                <a:lnTo>
                  <a:pt x="742241" y="81311"/>
                </a:lnTo>
                <a:lnTo>
                  <a:pt x="778894" y="108722"/>
                </a:lnTo>
                <a:lnTo>
                  <a:pt x="812704" y="139454"/>
                </a:lnTo>
                <a:lnTo>
                  <a:pt x="843432" y="173270"/>
                </a:lnTo>
                <a:lnTo>
                  <a:pt x="870840" y="209930"/>
                </a:lnTo>
                <a:lnTo>
                  <a:pt x="894687" y="249195"/>
                </a:lnTo>
                <a:lnTo>
                  <a:pt x="914734" y="290826"/>
                </a:lnTo>
                <a:lnTo>
                  <a:pt x="930743" y="334584"/>
                </a:lnTo>
                <a:lnTo>
                  <a:pt x="942474" y="380230"/>
                </a:lnTo>
                <a:lnTo>
                  <a:pt x="949688" y="427525"/>
                </a:lnTo>
                <a:lnTo>
                  <a:pt x="952146" y="476230"/>
                </a:lnTo>
                <a:lnTo>
                  <a:pt x="949688" y="524917"/>
                </a:lnTo>
                <a:lnTo>
                  <a:pt x="942474" y="572200"/>
                </a:lnTo>
                <a:lnTo>
                  <a:pt x="930743" y="617837"/>
                </a:lnTo>
                <a:lnTo>
                  <a:pt x="914734" y="661589"/>
                </a:lnTo>
                <a:lnTo>
                  <a:pt x="894687" y="703218"/>
                </a:lnTo>
                <a:lnTo>
                  <a:pt x="870840" y="742484"/>
                </a:lnTo>
                <a:lnTo>
                  <a:pt x="843432" y="779146"/>
                </a:lnTo>
                <a:lnTo>
                  <a:pt x="812704" y="812966"/>
                </a:lnTo>
                <a:lnTo>
                  <a:pt x="778894" y="843704"/>
                </a:lnTo>
                <a:lnTo>
                  <a:pt x="742241" y="871121"/>
                </a:lnTo>
                <a:lnTo>
                  <a:pt x="702984" y="894976"/>
                </a:lnTo>
                <a:lnTo>
                  <a:pt x="661364" y="915032"/>
                </a:lnTo>
                <a:lnTo>
                  <a:pt x="617618" y="931047"/>
                </a:lnTo>
                <a:lnTo>
                  <a:pt x="571986" y="942784"/>
                </a:lnTo>
                <a:lnTo>
                  <a:pt x="524707" y="950001"/>
                </a:lnTo>
                <a:lnTo>
                  <a:pt x="476020" y="952460"/>
                </a:lnTo>
                <a:lnTo>
                  <a:pt x="427352" y="950001"/>
                </a:lnTo>
                <a:lnTo>
                  <a:pt x="380089" y="942784"/>
                </a:lnTo>
                <a:lnTo>
                  <a:pt x="334471" y="931047"/>
                </a:lnTo>
                <a:lnTo>
                  <a:pt x="290737" y="915032"/>
                </a:lnTo>
                <a:lnTo>
                  <a:pt x="249127" y="894976"/>
                </a:lnTo>
                <a:lnTo>
                  <a:pt x="209879" y="871121"/>
                </a:lnTo>
                <a:lnTo>
                  <a:pt x="173233" y="843704"/>
                </a:lnTo>
                <a:lnTo>
                  <a:pt x="139428" y="812966"/>
                </a:lnTo>
                <a:lnTo>
                  <a:pt x="108704" y="779146"/>
                </a:lnTo>
                <a:lnTo>
                  <a:pt x="81300" y="742484"/>
                </a:lnTo>
                <a:lnTo>
                  <a:pt x="57455" y="703218"/>
                </a:lnTo>
                <a:lnTo>
                  <a:pt x="37410" y="661589"/>
                </a:lnTo>
                <a:lnTo>
                  <a:pt x="21402" y="617837"/>
                </a:lnTo>
                <a:lnTo>
                  <a:pt x="9671" y="572200"/>
                </a:lnTo>
                <a:lnTo>
                  <a:pt x="2457" y="524917"/>
                </a:lnTo>
                <a:lnTo>
                  <a:pt x="0" y="476230"/>
                </a:lnTo>
                <a:close/>
              </a:path>
            </a:pathLst>
          </a:custGeom>
          <a:ln w="1047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4364"/>
          </a:p>
        </p:txBody>
      </p:sp>
      <p:sp>
        <p:nvSpPr>
          <p:cNvPr id="20" name="object 20"/>
          <p:cNvSpPr txBox="1"/>
          <p:nvPr/>
        </p:nvSpPr>
        <p:spPr>
          <a:xfrm>
            <a:off x="4625754" y="6870452"/>
            <a:ext cx="3273948" cy="449951"/>
          </a:xfrm>
          <a:prstGeom prst="rect">
            <a:avLst/>
          </a:prstGeom>
        </p:spPr>
        <p:txBody>
          <a:bodyPr vert="horz" wrap="square" lIns="0" tIns="14624" rIns="0" bIns="0" rtlCol="0">
            <a:spAutoFit/>
          </a:bodyPr>
          <a:lstStyle/>
          <a:p>
            <a:pPr marL="15394" marR="6157">
              <a:lnSpc>
                <a:spcPct val="101499"/>
              </a:lnSpc>
              <a:spcBef>
                <a:spcPts val="115"/>
              </a:spcBef>
            </a:pPr>
            <a:r>
              <a:rPr lang="en-US" sz="2800" b="1" spc="18" dirty="0">
                <a:solidFill>
                  <a:srgbClr val="FFFFFF"/>
                </a:solidFill>
                <a:latin typeface="Tahoma"/>
                <a:cs typeface="Tahoma"/>
              </a:rPr>
              <a:t>8-977-688-87-28</a:t>
            </a:r>
            <a:endParaRPr sz="2800" dirty="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268767" y="4486086"/>
            <a:ext cx="4540972" cy="1001207"/>
          </a:xfrm>
          <a:prstGeom prst="rect">
            <a:avLst/>
          </a:prstGeom>
        </p:spPr>
        <p:txBody>
          <a:bodyPr vert="horz" wrap="square" lIns="0" tIns="16164" rIns="0" bIns="0" rtlCol="0">
            <a:spAutoFit/>
          </a:bodyPr>
          <a:lstStyle/>
          <a:p>
            <a:pPr algn="ctr">
              <a:spcBef>
                <a:spcPts val="127"/>
              </a:spcBef>
            </a:pPr>
            <a:r>
              <a:rPr lang="ru-RU" sz="3200" b="1" spc="-6" dirty="0">
                <a:solidFill>
                  <a:schemeClr val="tx2"/>
                </a:solidFill>
                <a:latin typeface="Tahoma"/>
                <a:cs typeface="Tahoma"/>
              </a:rPr>
              <a:t>Горячая линия</a:t>
            </a:r>
            <a:r>
              <a:rPr sz="3200" b="1" spc="-6" dirty="0">
                <a:solidFill>
                  <a:schemeClr val="tx2"/>
                </a:solidFill>
                <a:latin typeface="Tahoma"/>
                <a:cs typeface="Tahoma"/>
              </a:rPr>
              <a:t> </a:t>
            </a:r>
            <a:r>
              <a:rPr sz="3200" b="1" spc="-6" dirty="0" err="1">
                <a:solidFill>
                  <a:schemeClr val="tx2"/>
                </a:solidFill>
                <a:latin typeface="Tahoma"/>
                <a:cs typeface="Tahoma"/>
              </a:rPr>
              <a:t>проекта</a:t>
            </a:r>
            <a:endParaRPr sz="3200" b="1" dirty="0">
              <a:solidFill>
                <a:schemeClr val="tx2"/>
              </a:solidFill>
              <a:latin typeface="Tahoma"/>
              <a:cs typeface="Tahom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599180" y="10017391"/>
            <a:ext cx="571885" cy="639618"/>
          </a:xfrm>
          <a:custGeom>
            <a:avLst/>
            <a:gdLst/>
            <a:ahLst/>
            <a:cxnLst/>
            <a:rect l="l" t="t" r="r" b="b"/>
            <a:pathLst>
              <a:path w="471804" h="527684">
                <a:moveTo>
                  <a:pt x="185590" y="324888"/>
                </a:moveTo>
                <a:lnTo>
                  <a:pt x="0" y="527236"/>
                </a:lnTo>
                <a:lnTo>
                  <a:pt x="471412" y="527236"/>
                </a:lnTo>
                <a:lnTo>
                  <a:pt x="320079" y="362278"/>
                </a:lnTo>
                <a:lnTo>
                  <a:pt x="236491" y="362278"/>
                </a:lnTo>
                <a:lnTo>
                  <a:pt x="185590" y="324888"/>
                </a:lnTo>
                <a:close/>
              </a:path>
              <a:path w="471804" h="527684">
                <a:moveTo>
                  <a:pt x="0" y="190198"/>
                </a:moveTo>
                <a:lnTo>
                  <a:pt x="0" y="509954"/>
                </a:lnTo>
                <a:lnTo>
                  <a:pt x="177211" y="318813"/>
                </a:lnTo>
                <a:lnTo>
                  <a:pt x="87767" y="253039"/>
                </a:lnTo>
                <a:lnTo>
                  <a:pt x="0" y="190198"/>
                </a:lnTo>
                <a:close/>
              </a:path>
              <a:path w="471804" h="527684">
                <a:moveTo>
                  <a:pt x="471412" y="190198"/>
                </a:moveTo>
                <a:lnTo>
                  <a:pt x="443762" y="209993"/>
                </a:lnTo>
                <a:lnTo>
                  <a:pt x="294829" y="319441"/>
                </a:lnTo>
                <a:lnTo>
                  <a:pt x="471412" y="509954"/>
                </a:lnTo>
                <a:lnTo>
                  <a:pt x="471412" y="190198"/>
                </a:lnTo>
                <a:close/>
              </a:path>
              <a:path w="471804" h="527684">
                <a:moveTo>
                  <a:pt x="286450" y="325621"/>
                </a:moveTo>
                <a:lnTo>
                  <a:pt x="236491" y="362278"/>
                </a:lnTo>
                <a:lnTo>
                  <a:pt x="320079" y="362278"/>
                </a:lnTo>
                <a:lnTo>
                  <a:pt x="286450" y="325621"/>
                </a:lnTo>
                <a:close/>
              </a:path>
              <a:path w="471804" h="527684">
                <a:moveTo>
                  <a:pt x="346463" y="132385"/>
                </a:moveTo>
                <a:lnTo>
                  <a:pt x="126519" y="132385"/>
                </a:lnTo>
                <a:lnTo>
                  <a:pt x="126519" y="263408"/>
                </a:lnTo>
                <a:lnTo>
                  <a:pt x="236491" y="344264"/>
                </a:lnTo>
                <a:lnTo>
                  <a:pt x="346463" y="263408"/>
                </a:lnTo>
                <a:lnTo>
                  <a:pt x="346463" y="256600"/>
                </a:lnTo>
                <a:lnTo>
                  <a:pt x="155322" y="256600"/>
                </a:lnTo>
                <a:lnTo>
                  <a:pt x="155322" y="239110"/>
                </a:lnTo>
                <a:lnTo>
                  <a:pt x="346463" y="239110"/>
                </a:lnTo>
                <a:lnTo>
                  <a:pt x="346463" y="223085"/>
                </a:lnTo>
                <a:lnTo>
                  <a:pt x="155322" y="223085"/>
                </a:lnTo>
                <a:lnTo>
                  <a:pt x="155322" y="205594"/>
                </a:lnTo>
                <a:lnTo>
                  <a:pt x="346463" y="205594"/>
                </a:lnTo>
                <a:lnTo>
                  <a:pt x="346463" y="189675"/>
                </a:lnTo>
                <a:lnTo>
                  <a:pt x="155322" y="189675"/>
                </a:lnTo>
                <a:lnTo>
                  <a:pt x="155322" y="172079"/>
                </a:lnTo>
                <a:lnTo>
                  <a:pt x="346463" y="172079"/>
                </a:lnTo>
                <a:lnTo>
                  <a:pt x="346463" y="132385"/>
                </a:lnTo>
                <a:close/>
              </a:path>
              <a:path w="471804" h="527684">
                <a:moveTo>
                  <a:pt x="346463" y="239110"/>
                </a:moveTo>
                <a:lnTo>
                  <a:pt x="317661" y="239110"/>
                </a:lnTo>
                <a:lnTo>
                  <a:pt x="317661" y="256600"/>
                </a:lnTo>
                <a:lnTo>
                  <a:pt x="346463" y="256600"/>
                </a:lnTo>
                <a:lnTo>
                  <a:pt x="346463" y="239110"/>
                </a:lnTo>
                <a:close/>
              </a:path>
              <a:path w="471804" h="527684">
                <a:moveTo>
                  <a:pt x="236491" y="0"/>
                </a:moveTo>
                <a:lnTo>
                  <a:pt x="2199" y="172079"/>
                </a:lnTo>
                <a:lnTo>
                  <a:pt x="110809" y="251887"/>
                </a:lnTo>
                <a:lnTo>
                  <a:pt x="110809" y="114894"/>
                </a:lnTo>
                <a:lnTo>
                  <a:pt x="392924" y="114894"/>
                </a:lnTo>
                <a:lnTo>
                  <a:pt x="236491" y="0"/>
                </a:lnTo>
                <a:close/>
              </a:path>
              <a:path w="471804" h="527684">
                <a:moveTo>
                  <a:pt x="392924" y="114894"/>
                </a:moveTo>
                <a:lnTo>
                  <a:pt x="362173" y="114894"/>
                </a:lnTo>
                <a:lnTo>
                  <a:pt x="362173" y="251887"/>
                </a:lnTo>
                <a:lnTo>
                  <a:pt x="470783" y="172079"/>
                </a:lnTo>
                <a:lnTo>
                  <a:pt x="392924" y="114894"/>
                </a:lnTo>
                <a:close/>
              </a:path>
              <a:path w="471804" h="527684">
                <a:moveTo>
                  <a:pt x="346463" y="205594"/>
                </a:moveTo>
                <a:lnTo>
                  <a:pt x="317661" y="205594"/>
                </a:lnTo>
                <a:lnTo>
                  <a:pt x="317661" y="223085"/>
                </a:lnTo>
                <a:lnTo>
                  <a:pt x="346463" y="223085"/>
                </a:lnTo>
                <a:lnTo>
                  <a:pt x="346463" y="205594"/>
                </a:lnTo>
                <a:close/>
              </a:path>
              <a:path w="471804" h="527684">
                <a:moveTo>
                  <a:pt x="346463" y="172079"/>
                </a:moveTo>
                <a:lnTo>
                  <a:pt x="317661" y="172079"/>
                </a:lnTo>
                <a:lnTo>
                  <a:pt x="317661" y="189675"/>
                </a:lnTo>
                <a:lnTo>
                  <a:pt x="346463" y="189675"/>
                </a:lnTo>
                <a:lnTo>
                  <a:pt x="346463" y="1720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4364"/>
          </a:p>
        </p:txBody>
      </p:sp>
      <p:sp>
        <p:nvSpPr>
          <p:cNvPr id="23" name="object 23"/>
          <p:cNvSpPr/>
          <p:nvPr/>
        </p:nvSpPr>
        <p:spPr>
          <a:xfrm>
            <a:off x="3660117" y="8368669"/>
            <a:ext cx="409479" cy="708121"/>
          </a:xfrm>
          <a:custGeom>
            <a:avLst/>
            <a:gdLst/>
            <a:ahLst/>
            <a:cxnLst/>
            <a:rect l="l" t="t" r="r" b="b"/>
            <a:pathLst>
              <a:path w="337820" h="584200">
                <a:moveTo>
                  <a:pt x="281213" y="0"/>
                </a:moveTo>
                <a:lnTo>
                  <a:pt x="56242" y="0"/>
                </a:lnTo>
                <a:lnTo>
                  <a:pt x="34376" y="4413"/>
                </a:lnTo>
                <a:lnTo>
                  <a:pt x="16495" y="16456"/>
                </a:lnTo>
                <a:lnTo>
                  <a:pt x="4424" y="34353"/>
                </a:lnTo>
                <a:lnTo>
                  <a:pt x="0" y="56242"/>
                </a:lnTo>
                <a:lnTo>
                  <a:pt x="0" y="527550"/>
                </a:lnTo>
                <a:lnTo>
                  <a:pt x="4428" y="549461"/>
                </a:lnTo>
                <a:lnTo>
                  <a:pt x="16495" y="567336"/>
                </a:lnTo>
                <a:lnTo>
                  <a:pt x="34376" y="579379"/>
                </a:lnTo>
                <a:lnTo>
                  <a:pt x="56242" y="583793"/>
                </a:lnTo>
                <a:lnTo>
                  <a:pt x="281213" y="583793"/>
                </a:lnTo>
                <a:lnTo>
                  <a:pt x="303063" y="579379"/>
                </a:lnTo>
                <a:lnTo>
                  <a:pt x="320908" y="567336"/>
                </a:lnTo>
                <a:lnTo>
                  <a:pt x="324142" y="562531"/>
                </a:lnTo>
                <a:lnTo>
                  <a:pt x="168728" y="562531"/>
                </a:lnTo>
                <a:lnTo>
                  <a:pt x="159275" y="560635"/>
                </a:lnTo>
                <a:lnTo>
                  <a:pt x="151551" y="555449"/>
                </a:lnTo>
                <a:lnTo>
                  <a:pt x="146341" y="547729"/>
                </a:lnTo>
                <a:lnTo>
                  <a:pt x="144429" y="538233"/>
                </a:lnTo>
                <a:lnTo>
                  <a:pt x="146341" y="528781"/>
                </a:lnTo>
                <a:lnTo>
                  <a:pt x="151551" y="521056"/>
                </a:lnTo>
                <a:lnTo>
                  <a:pt x="159275" y="515846"/>
                </a:lnTo>
                <a:lnTo>
                  <a:pt x="168728" y="513934"/>
                </a:lnTo>
                <a:lnTo>
                  <a:pt x="337351" y="513934"/>
                </a:lnTo>
                <a:lnTo>
                  <a:pt x="337351" y="486389"/>
                </a:lnTo>
                <a:lnTo>
                  <a:pt x="25974" y="486389"/>
                </a:lnTo>
                <a:lnTo>
                  <a:pt x="25974" y="58232"/>
                </a:lnTo>
                <a:lnTo>
                  <a:pt x="337351" y="58232"/>
                </a:lnTo>
                <a:lnTo>
                  <a:pt x="337351" y="56242"/>
                </a:lnTo>
                <a:lnTo>
                  <a:pt x="333829" y="38751"/>
                </a:lnTo>
                <a:lnTo>
                  <a:pt x="124425" y="38751"/>
                </a:lnTo>
                <a:lnTo>
                  <a:pt x="120026" y="34353"/>
                </a:lnTo>
                <a:lnTo>
                  <a:pt x="120026" y="23670"/>
                </a:lnTo>
                <a:lnTo>
                  <a:pt x="124425" y="19271"/>
                </a:lnTo>
                <a:lnTo>
                  <a:pt x="322802" y="19271"/>
                </a:lnTo>
                <a:lnTo>
                  <a:pt x="320908" y="16456"/>
                </a:lnTo>
                <a:lnTo>
                  <a:pt x="303063" y="4413"/>
                </a:lnTo>
                <a:lnTo>
                  <a:pt x="281213" y="0"/>
                </a:lnTo>
                <a:close/>
              </a:path>
              <a:path w="337820" h="584200">
                <a:moveTo>
                  <a:pt x="337351" y="513934"/>
                </a:moveTo>
                <a:lnTo>
                  <a:pt x="168728" y="513934"/>
                </a:lnTo>
                <a:lnTo>
                  <a:pt x="178180" y="515846"/>
                </a:lnTo>
                <a:lnTo>
                  <a:pt x="185904" y="521056"/>
                </a:lnTo>
                <a:lnTo>
                  <a:pt x="191115" y="528781"/>
                </a:lnTo>
                <a:lnTo>
                  <a:pt x="193026" y="538233"/>
                </a:lnTo>
                <a:lnTo>
                  <a:pt x="191115" y="547729"/>
                </a:lnTo>
                <a:lnTo>
                  <a:pt x="185904" y="555449"/>
                </a:lnTo>
                <a:lnTo>
                  <a:pt x="178180" y="560635"/>
                </a:lnTo>
                <a:lnTo>
                  <a:pt x="168728" y="562531"/>
                </a:lnTo>
                <a:lnTo>
                  <a:pt x="324142" y="562531"/>
                </a:lnTo>
                <a:lnTo>
                  <a:pt x="332939" y="549461"/>
                </a:lnTo>
                <a:lnTo>
                  <a:pt x="337351" y="527550"/>
                </a:lnTo>
                <a:lnTo>
                  <a:pt x="337351" y="513934"/>
                </a:lnTo>
                <a:close/>
              </a:path>
              <a:path w="337820" h="584200">
                <a:moveTo>
                  <a:pt x="337351" y="58232"/>
                </a:moveTo>
                <a:lnTo>
                  <a:pt x="311481" y="58232"/>
                </a:lnTo>
                <a:lnTo>
                  <a:pt x="311481" y="486389"/>
                </a:lnTo>
                <a:lnTo>
                  <a:pt x="337351" y="486389"/>
                </a:lnTo>
                <a:lnTo>
                  <a:pt x="337351" y="58232"/>
                </a:lnTo>
                <a:close/>
              </a:path>
              <a:path w="337820" h="584200">
                <a:moveTo>
                  <a:pt x="322802" y="19271"/>
                </a:moveTo>
                <a:lnTo>
                  <a:pt x="213031" y="19271"/>
                </a:lnTo>
                <a:lnTo>
                  <a:pt x="217325" y="23670"/>
                </a:lnTo>
                <a:lnTo>
                  <a:pt x="217325" y="34353"/>
                </a:lnTo>
                <a:lnTo>
                  <a:pt x="213031" y="38751"/>
                </a:lnTo>
                <a:lnTo>
                  <a:pt x="333829" y="38751"/>
                </a:lnTo>
                <a:lnTo>
                  <a:pt x="332939" y="34331"/>
                </a:lnTo>
                <a:lnTo>
                  <a:pt x="322802" y="192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4364"/>
          </a:p>
        </p:txBody>
      </p:sp>
      <p:sp>
        <p:nvSpPr>
          <p:cNvPr id="24" name="object 24"/>
          <p:cNvSpPr txBox="1"/>
          <p:nvPr/>
        </p:nvSpPr>
        <p:spPr>
          <a:xfrm>
            <a:off x="4680014" y="8517044"/>
            <a:ext cx="2853267" cy="451095"/>
          </a:xfrm>
          <a:prstGeom prst="rect">
            <a:avLst/>
          </a:prstGeom>
        </p:spPr>
        <p:txBody>
          <a:bodyPr vert="horz" wrap="square" lIns="0" tIns="20012" rIns="0" bIns="0" rtlCol="0">
            <a:spAutoFit/>
          </a:bodyPr>
          <a:lstStyle/>
          <a:p>
            <a:pPr marL="15394">
              <a:spcBef>
                <a:spcPts val="158"/>
              </a:spcBef>
            </a:pPr>
            <a:r>
              <a:rPr lang="en-US" sz="2800" b="1" spc="24" dirty="0" err="1">
                <a:solidFill>
                  <a:schemeClr val="tx2"/>
                </a:solidFill>
                <a:latin typeface="Tahoma"/>
                <a:cs typeface="Tahoma"/>
              </a:rPr>
              <a:t>profsreda.com</a:t>
            </a:r>
            <a:endParaRPr sz="2800" dirty="0">
              <a:solidFill>
                <a:schemeClr val="tx2"/>
              </a:solidFill>
              <a:latin typeface="Tahoma"/>
              <a:cs typeface="Tahom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528011" y="6596045"/>
            <a:ext cx="698115" cy="802024"/>
          </a:xfrm>
          <a:custGeom>
            <a:avLst/>
            <a:gdLst/>
            <a:ahLst/>
            <a:cxnLst/>
            <a:rect l="l" t="t" r="r" b="b"/>
            <a:pathLst>
              <a:path w="575945" h="661670">
                <a:moveTo>
                  <a:pt x="210474" y="562531"/>
                </a:moveTo>
                <a:lnTo>
                  <a:pt x="174657" y="562531"/>
                </a:lnTo>
                <a:lnTo>
                  <a:pt x="176332" y="584526"/>
                </a:lnTo>
                <a:lnTo>
                  <a:pt x="177219" y="597791"/>
                </a:lnTo>
                <a:lnTo>
                  <a:pt x="193797" y="647170"/>
                </a:lnTo>
                <a:lnTo>
                  <a:pt x="229224" y="661192"/>
                </a:lnTo>
                <a:lnTo>
                  <a:pt x="453985" y="661192"/>
                </a:lnTo>
                <a:lnTo>
                  <a:pt x="493365" y="643177"/>
                </a:lnTo>
                <a:lnTo>
                  <a:pt x="502528" y="625687"/>
                </a:lnTo>
                <a:lnTo>
                  <a:pt x="220635" y="625687"/>
                </a:lnTo>
                <a:lnTo>
                  <a:pt x="214037" y="619507"/>
                </a:lnTo>
                <a:lnTo>
                  <a:pt x="213513" y="610919"/>
                </a:lnTo>
                <a:lnTo>
                  <a:pt x="212040" y="584467"/>
                </a:lnTo>
                <a:lnTo>
                  <a:pt x="210474" y="562531"/>
                </a:lnTo>
                <a:close/>
              </a:path>
              <a:path w="575945" h="661670">
                <a:moveTo>
                  <a:pt x="455160" y="35505"/>
                </a:moveTo>
                <a:lnTo>
                  <a:pt x="311755" y="35505"/>
                </a:lnTo>
                <a:lnTo>
                  <a:pt x="353732" y="38557"/>
                </a:lnTo>
                <a:lnTo>
                  <a:pt x="394403" y="47837"/>
                </a:lnTo>
                <a:lnTo>
                  <a:pt x="432499" y="63527"/>
                </a:lnTo>
                <a:lnTo>
                  <a:pt x="466752" y="85812"/>
                </a:lnTo>
                <a:lnTo>
                  <a:pt x="495894" y="114875"/>
                </a:lnTo>
                <a:lnTo>
                  <a:pt x="518657" y="150899"/>
                </a:lnTo>
                <a:lnTo>
                  <a:pt x="533773" y="194069"/>
                </a:lnTo>
                <a:lnTo>
                  <a:pt x="539974" y="244568"/>
                </a:lnTo>
                <a:lnTo>
                  <a:pt x="535992" y="302579"/>
                </a:lnTo>
                <a:lnTo>
                  <a:pt x="525285" y="344902"/>
                </a:lnTo>
                <a:lnTo>
                  <a:pt x="507910" y="382256"/>
                </a:lnTo>
                <a:lnTo>
                  <a:pt x="485685" y="416007"/>
                </a:lnTo>
                <a:lnTo>
                  <a:pt x="460583" y="447323"/>
                </a:lnTo>
                <a:lnTo>
                  <a:pt x="453962" y="457261"/>
                </a:lnTo>
                <a:lnTo>
                  <a:pt x="449717" y="468388"/>
                </a:lnTo>
                <a:lnTo>
                  <a:pt x="448045" y="479581"/>
                </a:lnTo>
                <a:lnTo>
                  <a:pt x="448031" y="481516"/>
                </a:lnTo>
                <a:lnTo>
                  <a:pt x="448748" y="492359"/>
                </a:lnTo>
                <a:lnTo>
                  <a:pt x="469172" y="607672"/>
                </a:lnTo>
                <a:lnTo>
                  <a:pt x="470114" y="611862"/>
                </a:lnTo>
                <a:lnTo>
                  <a:pt x="468648" y="616679"/>
                </a:lnTo>
                <a:lnTo>
                  <a:pt x="465820" y="620450"/>
                </a:lnTo>
                <a:lnTo>
                  <a:pt x="462992" y="623801"/>
                </a:lnTo>
                <a:lnTo>
                  <a:pt x="458698" y="625687"/>
                </a:lnTo>
                <a:lnTo>
                  <a:pt x="502528" y="625687"/>
                </a:lnTo>
                <a:lnTo>
                  <a:pt x="503407" y="623396"/>
                </a:lnTo>
                <a:lnTo>
                  <a:pt x="505032" y="612804"/>
                </a:lnTo>
                <a:lnTo>
                  <a:pt x="504955" y="610919"/>
                </a:lnTo>
                <a:lnTo>
                  <a:pt x="504258" y="601493"/>
                </a:lnTo>
                <a:lnTo>
                  <a:pt x="483834" y="486180"/>
                </a:lnTo>
                <a:lnTo>
                  <a:pt x="482892" y="480524"/>
                </a:lnTo>
                <a:lnTo>
                  <a:pt x="484358" y="474763"/>
                </a:lnTo>
                <a:lnTo>
                  <a:pt x="488129" y="470050"/>
                </a:lnTo>
                <a:lnTo>
                  <a:pt x="500661" y="454741"/>
                </a:lnTo>
                <a:lnTo>
                  <a:pt x="513684" y="437988"/>
                </a:lnTo>
                <a:lnTo>
                  <a:pt x="538925" y="399878"/>
                </a:lnTo>
                <a:lnTo>
                  <a:pt x="559650" y="354711"/>
                </a:lnTo>
                <a:lnTo>
                  <a:pt x="571183" y="307816"/>
                </a:lnTo>
                <a:lnTo>
                  <a:pt x="575451" y="242108"/>
                </a:lnTo>
                <a:lnTo>
                  <a:pt x="572921" y="211360"/>
                </a:lnTo>
                <a:lnTo>
                  <a:pt x="559217" y="155849"/>
                </a:lnTo>
                <a:lnTo>
                  <a:pt x="535024" y="108227"/>
                </a:lnTo>
                <a:lnTo>
                  <a:pt x="499059" y="66514"/>
                </a:lnTo>
                <a:lnTo>
                  <a:pt x="476516" y="48505"/>
                </a:lnTo>
                <a:lnTo>
                  <a:pt x="455160" y="35505"/>
                </a:lnTo>
                <a:close/>
              </a:path>
              <a:path w="575945" h="661670">
                <a:moveTo>
                  <a:pt x="311755" y="0"/>
                </a:moveTo>
                <a:lnTo>
                  <a:pt x="268025" y="2875"/>
                </a:lnTo>
                <a:lnTo>
                  <a:pt x="225689" y="11298"/>
                </a:lnTo>
                <a:lnTo>
                  <a:pt x="185592" y="24964"/>
                </a:lnTo>
                <a:lnTo>
                  <a:pt x="148578" y="43569"/>
                </a:lnTo>
                <a:lnTo>
                  <a:pt x="114028" y="68326"/>
                </a:lnTo>
                <a:lnTo>
                  <a:pt x="85527" y="97717"/>
                </a:lnTo>
                <a:lnTo>
                  <a:pt x="62093" y="134283"/>
                </a:lnTo>
                <a:lnTo>
                  <a:pt x="47613" y="174069"/>
                </a:lnTo>
                <a:lnTo>
                  <a:pt x="42534" y="211360"/>
                </a:lnTo>
                <a:lnTo>
                  <a:pt x="43077" y="230022"/>
                </a:lnTo>
                <a:lnTo>
                  <a:pt x="45623" y="247593"/>
                </a:lnTo>
                <a:lnTo>
                  <a:pt x="47613" y="255134"/>
                </a:lnTo>
                <a:lnTo>
                  <a:pt x="48032" y="257543"/>
                </a:lnTo>
                <a:lnTo>
                  <a:pt x="48556" y="259952"/>
                </a:lnTo>
                <a:lnTo>
                  <a:pt x="49498" y="261313"/>
                </a:lnTo>
                <a:lnTo>
                  <a:pt x="49498" y="262780"/>
                </a:lnTo>
                <a:lnTo>
                  <a:pt x="26247" y="299332"/>
                </a:lnTo>
                <a:lnTo>
                  <a:pt x="21871" y="305719"/>
                </a:lnTo>
                <a:lnTo>
                  <a:pt x="8233" y="325411"/>
                </a:lnTo>
                <a:lnTo>
                  <a:pt x="8233" y="325830"/>
                </a:lnTo>
                <a:lnTo>
                  <a:pt x="3040" y="336204"/>
                </a:lnTo>
                <a:lnTo>
                  <a:pt x="312" y="347157"/>
                </a:lnTo>
                <a:lnTo>
                  <a:pt x="0" y="358365"/>
                </a:lnTo>
                <a:lnTo>
                  <a:pt x="2053" y="369505"/>
                </a:lnTo>
                <a:lnTo>
                  <a:pt x="5657" y="378374"/>
                </a:lnTo>
                <a:lnTo>
                  <a:pt x="10694" y="386341"/>
                </a:lnTo>
                <a:lnTo>
                  <a:pt x="16988" y="393247"/>
                </a:lnTo>
                <a:lnTo>
                  <a:pt x="24362" y="398935"/>
                </a:lnTo>
                <a:lnTo>
                  <a:pt x="24441" y="406476"/>
                </a:lnTo>
                <a:lnTo>
                  <a:pt x="34312" y="433498"/>
                </a:lnTo>
                <a:lnTo>
                  <a:pt x="34326" y="442176"/>
                </a:lnTo>
                <a:lnTo>
                  <a:pt x="35843" y="450845"/>
                </a:lnTo>
                <a:lnTo>
                  <a:pt x="38951" y="459140"/>
                </a:lnTo>
                <a:lnTo>
                  <a:pt x="43738" y="466699"/>
                </a:lnTo>
                <a:lnTo>
                  <a:pt x="52745" y="479581"/>
                </a:lnTo>
                <a:lnTo>
                  <a:pt x="52662" y="486180"/>
                </a:lnTo>
                <a:lnTo>
                  <a:pt x="52377" y="490888"/>
                </a:lnTo>
                <a:lnTo>
                  <a:pt x="52077" y="497635"/>
                </a:lnTo>
                <a:lnTo>
                  <a:pt x="52151" y="505294"/>
                </a:lnTo>
                <a:lnTo>
                  <a:pt x="63040" y="542702"/>
                </a:lnTo>
                <a:lnTo>
                  <a:pt x="106587" y="569799"/>
                </a:lnTo>
                <a:lnTo>
                  <a:pt x="122499" y="571120"/>
                </a:lnTo>
                <a:lnTo>
                  <a:pt x="133962" y="570588"/>
                </a:lnTo>
                <a:lnTo>
                  <a:pt x="146417" y="568986"/>
                </a:lnTo>
                <a:lnTo>
                  <a:pt x="159953" y="566303"/>
                </a:lnTo>
                <a:lnTo>
                  <a:pt x="174657" y="562531"/>
                </a:lnTo>
                <a:lnTo>
                  <a:pt x="210474" y="562531"/>
                </a:lnTo>
                <a:lnTo>
                  <a:pt x="209095" y="546644"/>
                </a:lnTo>
                <a:lnTo>
                  <a:pt x="207954" y="535510"/>
                </a:lnTo>
                <a:lnTo>
                  <a:pt x="122499" y="535510"/>
                </a:lnTo>
                <a:lnTo>
                  <a:pt x="95240" y="526401"/>
                </a:lnTo>
                <a:lnTo>
                  <a:pt x="87687" y="505294"/>
                </a:lnTo>
                <a:lnTo>
                  <a:pt x="88402" y="481516"/>
                </a:lnTo>
                <a:lnTo>
                  <a:pt x="85946" y="464395"/>
                </a:lnTo>
                <a:lnTo>
                  <a:pt x="72226" y="445857"/>
                </a:lnTo>
                <a:lnTo>
                  <a:pt x="68874" y="441143"/>
                </a:lnTo>
                <a:lnTo>
                  <a:pt x="68874" y="434964"/>
                </a:lnTo>
                <a:lnTo>
                  <a:pt x="71702" y="430251"/>
                </a:lnTo>
                <a:lnTo>
                  <a:pt x="78824" y="419359"/>
                </a:lnTo>
                <a:lnTo>
                  <a:pt x="69817" y="416950"/>
                </a:lnTo>
                <a:lnTo>
                  <a:pt x="66046" y="416007"/>
                </a:lnTo>
                <a:lnTo>
                  <a:pt x="63219" y="413179"/>
                </a:lnTo>
                <a:lnTo>
                  <a:pt x="59448" y="406476"/>
                </a:lnTo>
                <a:lnTo>
                  <a:pt x="59448" y="402182"/>
                </a:lnTo>
                <a:lnTo>
                  <a:pt x="60810" y="398935"/>
                </a:lnTo>
                <a:lnTo>
                  <a:pt x="66989" y="382806"/>
                </a:lnTo>
                <a:lnTo>
                  <a:pt x="67932" y="381340"/>
                </a:lnTo>
                <a:lnTo>
                  <a:pt x="66989" y="379978"/>
                </a:lnTo>
                <a:lnTo>
                  <a:pt x="65627" y="379036"/>
                </a:lnTo>
                <a:lnTo>
                  <a:pt x="45623" y="370447"/>
                </a:lnTo>
                <a:lnTo>
                  <a:pt x="41434" y="368038"/>
                </a:lnTo>
                <a:lnTo>
                  <a:pt x="37558" y="364268"/>
                </a:lnTo>
                <a:lnTo>
                  <a:pt x="36197" y="359555"/>
                </a:lnTo>
                <a:lnTo>
                  <a:pt x="34731" y="354318"/>
                </a:lnTo>
                <a:lnTo>
                  <a:pt x="35673" y="349081"/>
                </a:lnTo>
                <a:lnTo>
                  <a:pt x="38082" y="344787"/>
                </a:lnTo>
                <a:lnTo>
                  <a:pt x="38501" y="344368"/>
                </a:lnTo>
                <a:lnTo>
                  <a:pt x="49037" y="328705"/>
                </a:lnTo>
                <a:lnTo>
                  <a:pt x="80290" y="281737"/>
                </a:lnTo>
                <a:lnTo>
                  <a:pt x="86241" y="266225"/>
                </a:lnTo>
                <a:lnTo>
                  <a:pt x="85553" y="259886"/>
                </a:lnTo>
                <a:lnTo>
                  <a:pt x="83884" y="253450"/>
                </a:lnTo>
                <a:lnTo>
                  <a:pt x="82176" y="247593"/>
                </a:lnTo>
                <a:lnTo>
                  <a:pt x="80709" y="239529"/>
                </a:lnTo>
                <a:lnTo>
                  <a:pt x="78502" y="225685"/>
                </a:lnTo>
                <a:lnTo>
                  <a:pt x="78052" y="211106"/>
                </a:lnTo>
                <a:lnTo>
                  <a:pt x="79192" y="196625"/>
                </a:lnTo>
                <a:lnTo>
                  <a:pt x="99863" y="139379"/>
                </a:lnTo>
                <a:lnTo>
                  <a:pt x="129027" y="102876"/>
                </a:lnTo>
                <a:lnTo>
                  <a:pt x="167024" y="73903"/>
                </a:lnTo>
                <a:lnTo>
                  <a:pt x="211628" y="52794"/>
                </a:lnTo>
                <a:lnTo>
                  <a:pt x="260614" y="39883"/>
                </a:lnTo>
                <a:lnTo>
                  <a:pt x="311755" y="35505"/>
                </a:lnTo>
                <a:lnTo>
                  <a:pt x="455160" y="35505"/>
                </a:lnTo>
                <a:lnTo>
                  <a:pt x="451480" y="33264"/>
                </a:lnTo>
                <a:lnTo>
                  <a:pt x="424135" y="20842"/>
                </a:lnTo>
                <a:lnTo>
                  <a:pt x="397695" y="11797"/>
                </a:lnTo>
                <a:lnTo>
                  <a:pt x="369870" y="5276"/>
                </a:lnTo>
                <a:lnTo>
                  <a:pt x="341082" y="1327"/>
                </a:lnTo>
                <a:lnTo>
                  <a:pt x="311755" y="0"/>
                </a:lnTo>
                <a:close/>
              </a:path>
              <a:path w="575945" h="661670">
                <a:moveTo>
                  <a:pt x="198327" y="520847"/>
                </a:moveTo>
                <a:lnTo>
                  <a:pt x="187958" y="520847"/>
                </a:lnTo>
                <a:lnTo>
                  <a:pt x="186492" y="521266"/>
                </a:lnTo>
                <a:lnTo>
                  <a:pt x="185130" y="521789"/>
                </a:lnTo>
                <a:lnTo>
                  <a:pt x="165564" y="527910"/>
                </a:lnTo>
                <a:lnTo>
                  <a:pt x="148787" y="532184"/>
                </a:lnTo>
                <a:lnTo>
                  <a:pt x="134523" y="534691"/>
                </a:lnTo>
                <a:lnTo>
                  <a:pt x="122499" y="535510"/>
                </a:lnTo>
                <a:lnTo>
                  <a:pt x="207954" y="535510"/>
                </a:lnTo>
                <a:lnTo>
                  <a:pt x="207858" y="534567"/>
                </a:lnTo>
                <a:lnTo>
                  <a:pt x="206915" y="528388"/>
                </a:lnTo>
                <a:lnTo>
                  <a:pt x="198327" y="5208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4364"/>
          </a:p>
        </p:txBody>
      </p:sp>
      <p:sp>
        <p:nvSpPr>
          <p:cNvPr id="26" name="object 26"/>
          <p:cNvSpPr/>
          <p:nvPr/>
        </p:nvSpPr>
        <p:spPr>
          <a:xfrm>
            <a:off x="3660499" y="6672471"/>
            <a:ext cx="496455" cy="404091"/>
          </a:xfrm>
          <a:custGeom>
            <a:avLst/>
            <a:gdLst/>
            <a:ahLst/>
            <a:cxnLst/>
            <a:rect l="l" t="t" r="r" b="b"/>
            <a:pathLst>
              <a:path w="409575" h="333375">
                <a:moveTo>
                  <a:pt x="357914" y="291372"/>
                </a:moveTo>
                <a:lnTo>
                  <a:pt x="218163" y="291372"/>
                </a:lnTo>
                <a:lnTo>
                  <a:pt x="230726" y="308490"/>
                </a:lnTo>
                <a:lnTo>
                  <a:pt x="247266" y="321641"/>
                </a:lnTo>
                <a:lnTo>
                  <a:pt x="266928" y="330079"/>
                </a:lnTo>
                <a:lnTo>
                  <a:pt x="288859" y="333057"/>
                </a:lnTo>
                <a:lnTo>
                  <a:pt x="313291" y="329326"/>
                </a:lnTo>
                <a:lnTo>
                  <a:pt x="334602" y="318839"/>
                </a:lnTo>
                <a:lnTo>
                  <a:pt x="351631" y="302658"/>
                </a:lnTo>
                <a:lnTo>
                  <a:pt x="357914" y="291372"/>
                </a:lnTo>
                <a:close/>
              </a:path>
              <a:path w="409575" h="333375">
                <a:moveTo>
                  <a:pt x="401204" y="235339"/>
                </a:moveTo>
                <a:lnTo>
                  <a:pt x="100126" y="235339"/>
                </a:lnTo>
                <a:lnTo>
                  <a:pt x="106137" y="241991"/>
                </a:lnTo>
                <a:lnTo>
                  <a:pt x="113336" y="247475"/>
                </a:lnTo>
                <a:lnTo>
                  <a:pt x="121497" y="251526"/>
                </a:lnTo>
                <a:lnTo>
                  <a:pt x="130395" y="253877"/>
                </a:lnTo>
                <a:lnTo>
                  <a:pt x="139827" y="271224"/>
                </a:lnTo>
                <a:lnTo>
                  <a:pt x="153934" y="284879"/>
                </a:lnTo>
                <a:lnTo>
                  <a:pt x="171693" y="293821"/>
                </a:lnTo>
                <a:lnTo>
                  <a:pt x="192084" y="297028"/>
                </a:lnTo>
                <a:lnTo>
                  <a:pt x="198824" y="296675"/>
                </a:lnTo>
                <a:lnTo>
                  <a:pt x="205477" y="295614"/>
                </a:lnTo>
                <a:lnTo>
                  <a:pt x="212018" y="293821"/>
                </a:lnTo>
                <a:lnTo>
                  <a:pt x="218163" y="291372"/>
                </a:lnTo>
                <a:lnTo>
                  <a:pt x="357914" y="291372"/>
                </a:lnTo>
                <a:lnTo>
                  <a:pt x="363221" y="281841"/>
                </a:lnTo>
                <a:lnTo>
                  <a:pt x="380355" y="269345"/>
                </a:lnTo>
                <a:lnTo>
                  <a:pt x="393541" y="252961"/>
                </a:lnTo>
                <a:lnTo>
                  <a:pt x="401204" y="235339"/>
                </a:lnTo>
                <a:close/>
              </a:path>
              <a:path w="409575" h="333375">
                <a:moveTo>
                  <a:pt x="169775" y="3351"/>
                </a:moveTo>
                <a:lnTo>
                  <a:pt x="165062" y="3351"/>
                </a:lnTo>
                <a:lnTo>
                  <a:pt x="153600" y="4302"/>
                </a:lnTo>
                <a:lnTo>
                  <a:pt x="142884" y="7030"/>
                </a:lnTo>
                <a:lnTo>
                  <a:pt x="133072" y="11349"/>
                </a:lnTo>
                <a:lnTo>
                  <a:pt x="124320" y="17071"/>
                </a:lnTo>
                <a:lnTo>
                  <a:pt x="120026" y="17071"/>
                </a:lnTo>
                <a:lnTo>
                  <a:pt x="105838" y="18695"/>
                </a:lnTo>
                <a:lnTo>
                  <a:pt x="92690" y="23303"/>
                </a:lnTo>
                <a:lnTo>
                  <a:pt x="80878" y="30504"/>
                </a:lnTo>
                <a:lnTo>
                  <a:pt x="70696" y="39904"/>
                </a:lnTo>
                <a:lnTo>
                  <a:pt x="53879" y="46044"/>
                </a:lnTo>
                <a:lnTo>
                  <a:pt x="40401" y="57290"/>
                </a:lnTo>
                <a:lnTo>
                  <a:pt x="31283" y="72542"/>
                </a:lnTo>
                <a:lnTo>
                  <a:pt x="27545" y="90700"/>
                </a:lnTo>
                <a:lnTo>
                  <a:pt x="20922" y="94304"/>
                </a:lnTo>
                <a:lnTo>
                  <a:pt x="15644" y="99891"/>
                </a:lnTo>
                <a:lnTo>
                  <a:pt x="12154" y="106931"/>
                </a:lnTo>
                <a:lnTo>
                  <a:pt x="10892" y="114894"/>
                </a:lnTo>
                <a:lnTo>
                  <a:pt x="10892" y="117198"/>
                </a:lnTo>
                <a:lnTo>
                  <a:pt x="11416" y="118664"/>
                </a:lnTo>
                <a:lnTo>
                  <a:pt x="6627" y="126562"/>
                </a:lnTo>
                <a:lnTo>
                  <a:pt x="3037" y="135265"/>
                </a:lnTo>
                <a:lnTo>
                  <a:pt x="782" y="144675"/>
                </a:lnTo>
                <a:lnTo>
                  <a:pt x="0" y="154693"/>
                </a:lnTo>
                <a:lnTo>
                  <a:pt x="2057" y="170811"/>
                </a:lnTo>
                <a:lnTo>
                  <a:pt x="7894" y="185367"/>
                </a:lnTo>
                <a:lnTo>
                  <a:pt x="17011" y="197862"/>
                </a:lnTo>
                <a:lnTo>
                  <a:pt x="28906" y="207794"/>
                </a:lnTo>
                <a:lnTo>
                  <a:pt x="36010" y="221282"/>
                </a:lnTo>
                <a:lnTo>
                  <a:pt x="46777" y="231961"/>
                </a:lnTo>
                <a:lnTo>
                  <a:pt x="60469" y="238988"/>
                </a:lnTo>
                <a:lnTo>
                  <a:pt x="76351" y="241518"/>
                </a:lnTo>
                <a:lnTo>
                  <a:pt x="84940" y="241518"/>
                </a:lnTo>
                <a:lnTo>
                  <a:pt x="93004" y="239110"/>
                </a:lnTo>
                <a:lnTo>
                  <a:pt x="100126" y="235339"/>
                </a:lnTo>
                <a:lnTo>
                  <a:pt x="401204" y="235339"/>
                </a:lnTo>
                <a:lnTo>
                  <a:pt x="402015" y="233474"/>
                </a:lnTo>
                <a:lnTo>
                  <a:pt x="405010" y="211669"/>
                </a:lnTo>
                <a:lnTo>
                  <a:pt x="405010" y="206432"/>
                </a:lnTo>
                <a:lnTo>
                  <a:pt x="404486" y="201614"/>
                </a:lnTo>
                <a:lnTo>
                  <a:pt x="404067" y="196901"/>
                </a:lnTo>
                <a:lnTo>
                  <a:pt x="407314" y="189779"/>
                </a:lnTo>
                <a:lnTo>
                  <a:pt x="409304" y="181715"/>
                </a:lnTo>
                <a:lnTo>
                  <a:pt x="409304" y="173231"/>
                </a:lnTo>
                <a:lnTo>
                  <a:pt x="408352" y="162836"/>
                </a:lnTo>
                <a:lnTo>
                  <a:pt x="405612" y="153148"/>
                </a:lnTo>
                <a:lnTo>
                  <a:pt x="401262" y="144364"/>
                </a:lnTo>
                <a:lnTo>
                  <a:pt x="395479" y="136679"/>
                </a:lnTo>
                <a:lnTo>
                  <a:pt x="396003" y="133851"/>
                </a:lnTo>
                <a:lnTo>
                  <a:pt x="396422" y="131023"/>
                </a:lnTo>
                <a:lnTo>
                  <a:pt x="396422" y="128090"/>
                </a:lnTo>
                <a:lnTo>
                  <a:pt x="394055" y="112032"/>
                </a:lnTo>
                <a:lnTo>
                  <a:pt x="387388" y="97809"/>
                </a:lnTo>
                <a:lnTo>
                  <a:pt x="377069" y="86159"/>
                </a:lnTo>
                <a:lnTo>
                  <a:pt x="363744" y="77818"/>
                </a:lnTo>
                <a:lnTo>
                  <a:pt x="348463" y="52678"/>
                </a:lnTo>
                <a:lnTo>
                  <a:pt x="327035" y="32939"/>
                </a:lnTo>
                <a:lnTo>
                  <a:pt x="300736" y="19876"/>
                </a:lnTo>
                <a:lnTo>
                  <a:pt x="270844" y="14767"/>
                </a:lnTo>
                <a:lnTo>
                  <a:pt x="264279" y="9979"/>
                </a:lnTo>
                <a:lnTo>
                  <a:pt x="259424" y="7645"/>
                </a:lnTo>
                <a:lnTo>
                  <a:pt x="219629" y="7645"/>
                </a:lnTo>
                <a:lnTo>
                  <a:pt x="215921" y="4817"/>
                </a:lnTo>
                <a:lnTo>
                  <a:pt x="179306" y="4817"/>
                </a:lnTo>
                <a:lnTo>
                  <a:pt x="174488" y="3875"/>
                </a:lnTo>
                <a:lnTo>
                  <a:pt x="169775" y="3351"/>
                </a:lnTo>
                <a:close/>
              </a:path>
              <a:path w="409575" h="333375">
                <a:moveTo>
                  <a:pt x="239947" y="3351"/>
                </a:moveTo>
                <a:lnTo>
                  <a:pt x="232407" y="3351"/>
                </a:lnTo>
                <a:lnTo>
                  <a:pt x="225703" y="4817"/>
                </a:lnTo>
                <a:lnTo>
                  <a:pt x="219629" y="7645"/>
                </a:lnTo>
                <a:lnTo>
                  <a:pt x="259424" y="7645"/>
                </a:lnTo>
                <a:lnTo>
                  <a:pt x="256810" y="6388"/>
                </a:lnTo>
                <a:lnTo>
                  <a:pt x="248634" y="4133"/>
                </a:lnTo>
                <a:lnTo>
                  <a:pt x="239947" y="3351"/>
                </a:lnTo>
                <a:close/>
              </a:path>
              <a:path w="409575" h="333375">
                <a:moveTo>
                  <a:pt x="205804" y="0"/>
                </a:moveTo>
                <a:lnTo>
                  <a:pt x="190617" y="0"/>
                </a:lnTo>
                <a:lnTo>
                  <a:pt x="184438" y="1466"/>
                </a:lnTo>
                <a:lnTo>
                  <a:pt x="179306" y="4817"/>
                </a:lnTo>
                <a:lnTo>
                  <a:pt x="215921" y="4817"/>
                </a:lnTo>
                <a:lnTo>
                  <a:pt x="213449" y="2932"/>
                </a:lnTo>
                <a:lnTo>
                  <a:pt x="2058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4364"/>
          </a:p>
        </p:txBody>
      </p:sp>
      <p:sp>
        <p:nvSpPr>
          <p:cNvPr id="27" name="object 27"/>
          <p:cNvSpPr txBox="1"/>
          <p:nvPr/>
        </p:nvSpPr>
        <p:spPr>
          <a:xfrm>
            <a:off x="4649544" y="9970004"/>
            <a:ext cx="3274877" cy="856850"/>
          </a:xfrm>
          <a:prstGeom prst="rect">
            <a:avLst/>
          </a:prstGeom>
        </p:spPr>
        <p:txBody>
          <a:bodyPr vert="horz" wrap="square" lIns="0" tIns="13855" rIns="0" bIns="0" rtlCol="0">
            <a:spAutoFit/>
          </a:bodyPr>
          <a:lstStyle/>
          <a:p>
            <a:pPr marL="15394" marR="6157">
              <a:lnSpc>
                <a:spcPct val="101600"/>
              </a:lnSpc>
              <a:spcBef>
                <a:spcPts val="109"/>
              </a:spcBef>
            </a:pPr>
            <a:r>
              <a:rPr lang="en-US" sz="2800" b="1" spc="18" dirty="0" err="1">
                <a:solidFill>
                  <a:schemeClr val="tx2"/>
                </a:solidFill>
                <a:latin typeface="Tahoma"/>
                <a:cs typeface="Tahoma"/>
              </a:rPr>
              <a:t>profsreda</a:t>
            </a:r>
            <a:r>
              <a:rPr lang="en-US" sz="2800" b="1" spc="18" dirty="0">
                <a:solidFill>
                  <a:schemeClr val="tx2"/>
                </a:solidFill>
                <a:latin typeface="Tahoma"/>
                <a:cs typeface="Tahoma"/>
              </a:rPr>
              <a:t/>
            </a:r>
            <a:br>
              <a:rPr lang="en-US" sz="2800" b="1" spc="18" dirty="0">
                <a:solidFill>
                  <a:schemeClr val="tx2"/>
                </a:solidFill>
                <a:latin typeface="Tahoma"/>
                <a:cs typeface="Tahoma"/>
              </a:rPr>
            </a:br>
            <a:r>
              <a:rPr lang="en-US" sz="2800" b="1" spc="18" dirty="0">
                <a:solidFill>
                  <a:schemeClr val="tx2"/>
                </a:solidFill>
                <a:latin typeface="Tahoma"/>
                <a:cs typeface="Tahoma"/>
              </a:rPr>
              <a:t>@</a:t>
            </a:r>
            <a:r>
              <a:rPr lang="en-US" sz="2800" b="1" spc="18" dirty="0" err="1">
                <a:solidFill>
                  <a:schemeClr val="tx2"/>
                </a:solidFill>
                <a:latin typeface="Tahoma"/>
                <a:cs typeface="Tahoma"/>
              </a:rPr>
              <a:t>gmail.com</a:t>
            </a:r>
            <a:endParaRPr sz="2800" dirty="0">
              <a:solidFill>
                <a:schemeClr val="tx2"/>
              </a:solidFill>
              <a:latin typeface="Tahoma"/>
              <a:cs typeface="Tahom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36297" y="589309"/>
            <a:ext cx="2109739" cy="1276158"/>
          </a:xfrm>
          <a:custGeom>
            <a:avLst/>
            <a:gdLst/>
            <a:ahLst/>
            <a:cxnLst/>
            <a:rect l="l" t="t" r="r" b="b"/>
            <a:pathLst>
              <a:path w="1740535" h="1052830">
                <a:moveTo>
                  <a:pt x="0" y="1052272"/>
                </a:moveTo>
                <a:lnTo>
                  <a:pt x="1740486" y="1052272"/>
                </a:lnTo>
                <a:lnTo>
                  <a:pt x="1740486" y="0"/>
                </a:lnTo>
                <a:lnTo>
                  <a:pt x="0" y="0"/>
                </a:lnTo>
                <a:lnTo>
                  <a:pt x="0" y="10522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4364"/>
          </a:p>
        </p:txBody>
      </p:sp>
      <p:pic>
        <p:nvPicPr>
          <p:cNvPr id="31" name="Изображение 30"/>
          <p:cNvPicPr>
            <a:picLocks noChangeAspect="1"/>
          </p:cNvPicPr>
          <p:nvPr/>
        </p:nvPicPr>
        <p:blipFill>
          <a:blip r:embed="rId5">
            <a:alphaModFix amt="70000"/>
          </a:blip>
          <a:stretch>
            <a:fillRect/>
          </a:stretch>
        </p:blipFill>
        <p:spPr>
          <a:xfrm>
            <a:off x="13501806" y="5201539"/>
            <a:ext cx="4519348" cy="4519348"/>
          </a:xfrm>
          <a:prstGeom prst="rect">
            <a:avLst/>
          </a:prstGeom>
        </p:spPr>
      </p:pic>
      <p:pic>
        <p:nvPicPr>
          <p:cNvPr id="35" name="Рисунок 34" descr="Монтажная область 15.png">
            <a:extLst>
              <a:ext uri="{FF2B5EF4-FFF2-40B4-BE49-F238E27FC236}">
                <a16:creationId xmlns:a16="http://schemas.microsoft.com/office/drawing/2014/main" id="{888C6315-2D10-4F4D-AF45-8379DA4290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60913" y="8375968"/>
            <a:ext cx="11616992" cy="8186470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812726" y="1052137"/>
            <a:ext cx="23378160" cy="1030429"/>
          </a:xfrm>
          <a:prstGeom prst="rect">
            <a:avLst/>
          </a:prstGeom>
        </p:spPr>
        <p:txBody>
          <a:bodyPr vert="horz" wrap="square" lIns="0" tIns="14624" rIns="0" bIns="0" rtlCol="0" anchor="ctr">
            <a:spAutoFit/>
          </a:bodyPr>
          <a:lstStyle/>
          <a:p>
            <a:pPr marL="15394">
              <a:lnSpc>
                <a:spcPct val="100000"/>
              </a:lnSpc>
              <a:spcBef>
                <a:spcPts val="115"/>
              </a:spcBef>
            </a:pPr>
            <a:r>
              <a:rPr lang="ru-RU" sz="6600" spc="-18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</a:t>
            </a:r>
            <a:r>
              <a:rPr lang="ru-RU" sz="6600" spc="-6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</a:t>
            </a:r>
            <a:r>
              <a:rPr lang="ru-RU" sz="6600" spc="-624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</a:t>
            </a:r>
            <a:r>
              <a:rPr lang="ru-RU" sz="6600" spc="-12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</a:t>
            </a:r>
            <a:r>
              <a:rPr lang="ru-RU" sz="6600" spc="23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</a:t>
            </a:r>
            <a:r>
              <a:rPr lang="ru-RU" sz="6600" spc="-6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ТНАЯ ИНФОРМАЦИЯ О ПРОЕКТЕ:</a:t>
            </a:r>
            <a:endParaRPr lang="ru-RU" sz="66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121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C:\Users\Admin\AppData\Local\Temp\Подложки для презентаций финал2.jpg"/>
          <p:cNvPicPr>
            <a:picLocks noChangeAspect="1" noChangeArrowheads="1"/>
          </p:cNvPicPr>
          <p:nvPr/>
        </p:nvPicPr>
        <p:blipFill rotWithShape="1">
          <a:blip r:embed="rId2"/>
          <a:srcRect b="14712"/>
          <a:stretch/>
        </p:blipFill>
        <p:spPr bwMode="auto">
          <a:xfrm>
            <a:off x="456616" y="1787"/>
            <a:ext cx="18283240" cy="11695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">
            <a:extLst>
              <a:ext uri="{FF2B5EF4-FFF2-40B4-BE49-F238E27FC236}">
                <a16:creationId xmlns:a16="http://schemas.microsoft.com/office/drawing/2014/main" id="{AB2D0584-F7C6-CB4D-AC84-387892D24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1360" y="1746815"/>
            <a:ext cx="2218480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243779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80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1</a:t>
            </a:r>
            <a:r>
              <a:rPr lang="ru-RU" altLang="ru-RU" sz="80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-4 </a:t>
            </a:r>
            <a:r>
              <a:rPr lang="ru-RU" altLang="ru-RU" sz="80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класс:</a:t>
            </a:r>
            <a:endParaRPr lang="ru-RU" altLang="ru-RU" sz="8000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328F403-1F63-874E-859D-D5C9282DA836}"/>
              </a:ext>
            </a:extLst>
          </p:cNvPr>
          <p:cNvSpPr/>
          <p:nvPr/>
        </p:nvSpPr>
        <p:spPr>
          <a:xfrm>
            <a:off x="1401360" y="3070254"/>
            <a:ext cx="21824400" cy="5888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07000"/>
              </a:lnSpc>
              <a:spcAft>
                <a:spcPts val="0"/>
              </a:spcAft>
            </a:pPr>
            <a:r>
              <a:rPr lang="ru-RU" sz="8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«Знакомимся с профессиями будущего»</a:t>
            </a:r>
            <a:endParaRPr lang="ru-RU" sz="6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fontAlgn="base">
              <a:lnSpc>
                <a:spcPct val="107000"/>
              </a:lnSpc>
              <a:spcAft>
                <a:spcPts val="0"/>
              </a:spcAft>
            </a:pPr>
            <a:r>
              <a:rPr lang="ru-RU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Актуальный урок для учеников младших классов про уже появившиеся новые профессии и профессии, которые только появятся, так как </a:t>
            </a:r>
          </a:p>
          <a:p>
            <a:pPr lvl="0" fontAlgn="base">
              <a:lnSpc>
                <a:spcPct val="107000"/>
              </a:lnSpc>
              <a:spcAft>
                <a:spcPts val="0"/>
              </a:spcAft>
            </a:pPr>
            <a:r>
              <a:rPr lang="ru-RU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 нужно будет выбирать уже сейчас профессии, которые </a:t>
            </a:r>
          </a:p>
          <a:p>
            <a:pPr lvl="0" fontAlgn="base">
              <a:lnSpc>
                <a:spcPct val="107000"/>
              </a:lnSpc>
              <a:spcAft>
                <a:spcPts val="0"/>
              </a:spcAft>
            </a:pPr>
            <a:r>
              <a:rPr lang="ru-RU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</a:t>
            </a:r>
            <a:r>
              <a:rPr lang="ru-RU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оторые будут </a:t>
            </a:r>
            <a:r>
              <a:rPr lang="ru-RU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актуальны через 7-10 лет.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CAFF7AD-515E-4744-B649-B555EA9F66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3"/>
          <a:stretch/>
        </p:blipFill>
        <p:spPr>
          <a:xfrm>
            <a:off x="15544800" y="7206045"/>
            <a:ext cx="8832850" cy="650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070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C:\Users\Admin\AppData\Local\Temp\Подложки для презентаций финал2.jpg"/>
          <p:cNvPicPr>
            <a:picLocks noChangeAspect="1" noChangeArrowheads="1"/>
          </p:cNvPicPr>
          <p:nvPr/>
        </p:nvPicPr>
        <p:blipFill rotWithShape="1">
          <a:blip r:embed="rId2"/>
          <a:srcRect b="14712"/>
          <a:stretch/>
        </p:blipFill>
        <p:spPr bwMode="auto">
          <a:xfrm>
            <a:off x="456616" y="1787"/>
            <a:ext cx="18283240" cy="11695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">
            <a:extLst>
              <a:ext uri="{FF2B5EF4-FFF2-40B4-BE49-F238E27FC236}">
                <a16:creationId xmlns:a16="http://schemas.microsoft.com/office/drawing/2014/main" id="{AB2D0584-F7C6-CB4D-AC84-387892D24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1360" y="1746815"/>
            <a:ext cx="2218480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243779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80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5-6 класс:</a:t>
            </a:r>
            <a:endParaRPr lang="ru-RU" altLang="ru-RU" sz="8000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328F403-1F63-874E-859D-D5C9282DA836}"/>
              </a:ext>
            </a:extLst>
          </p:cNvPr>
          <p:cNvSpPr/>
          <p:nvPr/>
        </p:nvSpPr>
        <p:spPr>
          <a:xfrm>
            <a:off x="1401360" y="3070254"/>
            <a:ext cx="218244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ru-RU" sz="8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«Мой интерес = моя профессия»</a:t>
            </a:r>
          </a:p>
          <a:p>
            <a:r>
              <a:rPr lang="ru-RU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Карта интересов - это уникальная методика выбора будущей профессии. На основании заполненной карты, слушатели урока смогут выявить профессии, которые соотносятся с их интересом и построить ближайшие шаги по знакомству с выбранным направлением.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22BDF0-ABF6-7846-8218-A1F1FD080A7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4080" y="7677201"/>
            <a:ext cx="10783570" cy="603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96222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C:\Users\Admin\AppData\Local\Temp\Подложки для презентаций финал2.jpg"/>
          <p:cNvPicPr>
            <a:picLocks noChangeAspect="1" noChangeArrowheads="1"/>
          </p:cNvPicPr>
          <p:nvPr/>
        </p:nvPicPr>
        <p:blipFill rotWithShape="1">
          <a:blip r:embed="rId2"/>
          <a:srcRect b="14712"/>
          <a:stretch/>
        </p:blipFill>
        <p:spPr bwMode="auto">
          <a:xfrm>
            <a:off x="456616" y="1787"/>
            <a:ext cx="18283240" cy="11695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">
            <a:extLst>
              <a:ext uri="{FF2B5EF4-FFF2-40B4-BE49-F238E27FC236}">
                <a16:creationId xmlns:a16="http://schemas.microsoft.com/office/drawing/2014/main" id="{AB2D0584-F7C6-CB4D-AC84-387892D24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1360" y="1746815"/>
            <a:ext cx="2218480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243779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80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7-11 класс:</a:t>
            </a:r>
            <a:endParaRPr lang="ru-RU" altLang="ru-RU" sz="8000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328F403-1F63-874E-859D-D5C9282DA836}"/>
              </a:ext>
            </a:extLst>
          </p:cNvPr>
          <p:cNvSpPr/>
          <p:nvPr/>
        </p:nvSpPr>
        <p:spPr>
          <a:xfrm>
            <a:off x="1401360" y="3070254"/>
            <a:ext cx="218244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ru-RU" sz="8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8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Баттл</a:t>
            </a:r>
            <a:r>
              <a:rPr lang="ru-RU" sz="8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профессий: как стать успешным дизайнером»</a:t>
            </a:r>
          </a:p>
          <a:p>
            <a:r>
              <a:rPr lang="ru-RU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рамках урока слушатели узнают о том, какие направления существуют в дизайне, смогут посмотреть выступление спикеров и проголосовать за самое интересное.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3D2875D-EF2F-6740-BC5D-26F89A8781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4640" y="7412990"/>
            <a:ext cx="6303010" cy="630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302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C:\Users\Admin\AppData\Local\Temp\Подложки для презентаций финал2.jpg"/>
          <p:cNvPicPr>
            <a:picLocks noChangeAspect="1" noChangeArrowheads="1"/>
          </p:cNvPicPr>
          <p:nvPr/>
        </p:nvPicPr>
        <p:blipFill rotWithShape="1">
          <a:blip r:embed="rId2"/>
          <a:srcRect b="14712"/>
          <a:stretch/>
        </p:blipFill>
        <p:spPr bwMode="auto">
          <a:xfrm>
            <a:off x="456616" y="1787"/>
            <a:ext cx="18283240" cy="11695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">
            <a:extLst>
              <a:ext uri="{FF2B5EF4-FFF2-40B4-BE49-F238E27FC236}">
                <a16:creationId xmlns:a16="http://schemas.microsoft.com/office/drawing/2014/main" id="{AB2D0584-F7C6-CB4D-AC84-387892D24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1360" y="1746815"/>
            <a:ext cx="2218480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243779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80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8-11 класс:</a:t>
            </a:r>
            <a:endParaRPr lang="ru-RU" altLang="ru-RU" sz="8000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328F403-1F63-874E-859D-D5C9282DA836}"/>
              </a:ext>
            </a:extLst>
          </p:cNvPr>
          <p:cNvSpPr/>
          <p:nvPr/>
        </p:nvSpPr>
        <p:spPr>
          <a:xfrm>
            <a:off x="1401360" y="3070254"/>
            <a:ext cx="218244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ru-RU" sz="8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«Правила успешного резюме»</a:t>
            </a:r>
          </a:p>
          <a:p>
            <a:r>
              <a:rPr lang="ru-RU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Слушатели урока узнают про основные этапы создания резюме, рассмотрят приемы, которые точно «зацепят» работодателя, узнают как не потеряться в общей массе других резюме и как сделать свое резюме по-настоящему </a:t>
            </a:r>
            <a:r>
              <a:rPr lang="ru-RU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супергеройским</a:t>
            </a:r>
            <a:r>
              <a:rPr lang="ru-RU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14C8460-EB1A-C543-B3AB-AADEF1F587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6" r="762"/>
          <a:stretch/>
        </p:blipFill>
        <p:spPr>
          <a:xfrm>
            <a:off x="13929360" y="7621752"/>
            <a:ext cx="10448290" cy="6092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19613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C:\Users\Admin\AppData\Local\Temp\Подложки для презентаций финал2.jpg"/>
          <p:cNvPicPr>
            <a:picLocks noChangeAspect="1" noChangeArrowheads="1"/>
          </p:cNvPicPr>
          <p:nvPr/>
        </p:nvPicPr>
        <p:blipFill rotWithShape="1">
          <a:blip r:embed="rId2"/>
          <a:srcRect b="14712"/>
          <a:stretch/>
        </p:blipFill>
        <p:spPr bwMode="auto">
          <a:xfrm>
            <a:off x="456616" y="1787"/>
            <a:ext cx="18283240" cy="11695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">
            <a:extLst>
              <a:ext uri="{FF2B5EF4-FFF2-40B4-BE49-F238E27FC236}">
                <a16:creationId xmlns:a16="http://schemas.microsoft.com/office/drawing/2014/main" id="{AB2D0584-F7C6-CB4D-AC84-387892D24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1360" y="1746815"/>
            <a:ext cx="2218480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243779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80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9-11 класс:</a:t>
            </a:r>
            <a:endParaRPr lang="ru-RU" altLang="ru-RU" sz="8000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328F403-1F63-874E-859D-D5C9282DA836}"/>
              </a:ext>
            </a:extLst>
          </p:cNvPr>
          <p:cNvSpPr/>
          <p:nvPr/>
        </p:nvSpPr>
        <p:spPr>
          <a:xfrm>
            <a:off x="1401360" y="3070254"/>
            <a:ext cx="21824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ru-RU" sz="8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«Как пройти собеседование?»</a:t>
            </a:r>
          </a:p>
          <a:p>
            <a:r>
              <a:rPr lang="ru-RU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Слушатели урока узнают практические приемы для успешного прохождения собеседования: как повысить уверенность перед собеседованием, что стоит говорить потенциальному работодателю, а что нет, как презентовать себя лучшим образом, что обязательно нужно спросить на собеседовании и как поддержать себя в случае отказа.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BAD21C-5F4B-1D48-85D6-32FA3DCF8EC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6560" y="8096012"/>
            <a:ext cx="9991090" cy="5619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85445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C:\Users\Admin\AppData\Local\Temp\Подложки для презентаций финал2.jpg"/>
          <p:cNvPicPr>
            <a:picLocks noChangeAspect="1" noChangeArrowheads="1"/>
          </p:cNvPicPr>
          <p:nvPr/>
        </p:nvPicPr>
        <p:blipFill rotWithShape="1">
          <a:blip r:embed="rId2"/>
          <a:srcRect b="14712"/>
          <a:stretch/>
        </p:blipFill>
        <p:spPr bwMode="auto">
          <a:xfrm>
            <a:off x="456616" y="1787"/>
            <a:ext cx="18283240" cy="11695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328F403-1F63-874E-859D-D5C9282DA836}"/>
              </a:ext>
            </a:extLst>
          </p:cNvPr>
          <p:cNvSpPr/>
          <p:nvPr/>
        </p:nvSpPr>
        <p:spPr>
          <a:xfrm>
            <a:off x="1276625" y="5750004"/>
            <a:ext cx="218244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/>
            <a:r>
              <a:rPr lang="ru-RU" sz="1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Вебинары</a:t>
            </a:r>
            <a:endParaRPr lang="ru-RU" sz="13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38175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Air Light 2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D6AE7E"/>
      </a:accent2>
      <a:accent3>
        <a:srgbClr val="545557"/>
      </a:accent3>
      <a:accent4>
        <a:srgbClr val="91969B"/>
      </a:accent4>
      <a:accent5>
        <a:srgbClr val="4B5050"/>
      </a:accent5>
      <a:accent6>
        <a:srgbClr val="91969B"/>
      </a:accent6>
      <a:hlink>
        <a:srgbClr val="4B5050"/>
      </a:hlink>
      <a:folHlink>
        <a:srgbClr val="19BB9B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. Афонин Презентация КЮ 25.05" id="{DC7BF6EE-A76E-F041-A792-6F17761B7A86}" vid="{1F01499D-CCC6-704C-BF91-7617B8AC406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33289</TotalTime>
  <Words>1381</Words>
  <Application>Microsoft Office PowerPoint</Application>
  <PresentationFormat>Произвольный</PresentationFormat>
  <Paragraphs>111</Paragraphs>
  <Slides>35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35</vt:i4>
      </vt:variant>
    </vt:vector>
  </HeadingPairs>
  <TitlesOfParts>
    <vt:vector size="44" baseType="lpstr">
      <vt:lpstr>Arial</vt:lpstr>
      <vt:lpstr>Calibri</vt:lpstr>
      <vt:lpstr>Calibri Light</vt:lpstr>
      <vt:lpstr>Lato Light</vt:lpstr>
      <vt:lpstr>Montserrat Hairline</vt:lpstr>
      <vt:lpstr>Montserrat Light</vt:lpstr>
      <vt:lpstr>Tahoma</vt:lpstr>
      <vt:lpstr>Default Theme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КОНТАКТНАЯ ИНФОРМАЦИЯ О ПРОЕКТЕ:</vt:lpstr>
    </vt:vector>
  </TitlesOfParts>
  <Manager>Awesome PPT</Manager>
  <Company>Awesome PPT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Slidedizer Presentation</dc:title>
  <dc:subject>Awesome PPT</dc:subject>
  <dc:creator>Slidedizer Co.</dc:creator>
  <cp:keywords>Awesome PPT</cp:keywords>
  <dc:description>Awesome PPT</dc:description>
  <cp:lastModifiedBy>Пермякова Ольга Евгеньевна</cp:lastModifiedBy>
  <cp:revision>6300</cp:revision>
  <dcterms:created xsi:type="dcterms:W3CDTF">2014-11-12T21:47:38Z</dcterms:created>
  <dcterms:modified xsi:type="dcterms:W3CDTF">2020-05-06T15:20:15Z</dcterms:modified>
  <cp:category>Awesome PPT</cp:category>
</cp:coreProperties>
</file>