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2164-5B86-4AE0-8757-847D6201AD40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8FA-515E-47B6-A0D4-6EF0413E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3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2164-5B86-4AE0-8757-847D6201AD40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8FA-515E-47B6-A0D4-6EF0413E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76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2164-5B86-4AE0-8757-847D6201AD40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8FA-515E-47B6-A0D4-6EF0413E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72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2164-5B86-4AE0-8757-847D6201AD40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8FA-515E-47B6-A0D4-6EF0413E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76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2164-5B86-4AE0-8757-847D6201AD40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8FA-515E-47B6-A0D4-6EF0413E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2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2164-5B86-4AE0-8757-847D6201AD40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8FA-515E-47B6-A0D4-6EF0413E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8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2164-5B86-4AE0-8757-847D6201AD40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8FA-515E-47B6-A0D4-6EF0413E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5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2164-5B86-4AE0-8757-847D6201AD40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8FA-515E-47B6-A0D4-6EF0413E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37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2164-5B86-4AE0-8757-847D6201AD40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8FA-515E-47B6-A0D4-6EF0413E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60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2164-5B86-4AE0-8757-847D6201AD40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8FA-515E-47B6-A0D4-6EF0413E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60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2164-5B86-4AE0-8757-847D6201AD40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8FA-515E-47B6-A0D4-6EF0413E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09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D2164-5B86-4AE0-8757-847D6201AD40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C88FA-515E-47B6-A0D4-6EF0413E1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6891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gu.mos.ru/ru/index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116632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ДОПОЛНИТЕЛЬНОЕ ОБРАЗОВАНИЕ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НАЧАЛЬНОЙ ШКОЛЫ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(на бюджетной основе)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492" y="1687354"/>
            <a:ext cx="7751674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С</a:t>
            </a:r>
            <a:r>
              <a:rPr lang="ru-RU" sz="2400" b="1" dirty="0" smtClean="0">
                <a:solidFill>
                  <a:schemeClr val="bg1"/>
                </a:solidFill>
              </a:rPr>
              <a:t>тудия современного танца «</a:t>
            </a:r>
            <a:r>
              <a:rPr lang="en-US" sz="2400" b="1" dirty="0" smtClean="0">
                <a:solidFill>
                  <a:schemeClr val="bg1"/>
                </a:solidFill>
              </a:rPr>
              <a:t>Let’s Dance</a:t>
            </a:r>
            <a:r>
              <a:rPr lang="ru-RU" sz="2400" b="1" dirty="0" smtClean="0">
                <a:solidFill>
                  <a:schemeClr val="bg1"/>
                </a:solidFill>
              </a:rPr>
              <a:t>» 1 - 4 классы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Музейное дело: по следам наших предков  - 4 класс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Ритмика – 1-2 классы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Школа мяча – 3 классы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Аэробика – 3-4 классы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Мини-футбол – 3-4 классы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Пластилиновая ворона (лепка) – 1-4 классы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Палитра (ИЗО) – 1-4 классы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Звонкие голоса (хоровое пение, вокал) – 1-4 классы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Математический Олимп (нестандартный подход 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к решению нестандартных задач) – 1-4 классы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24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4380" y="9531"/>
            <a:ext cx="664617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ДОПОЛНИТЕЛЬНОЕ ОБРАЗОВАНИЕ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СРЕДНЕГО И СТАРШЕГО ЗВЕНА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(на бюджетной основе)</a:t>
            </a:r>
            <a:endParaRPr lang="ru-RU" sz="3200" b="1" cap="none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90" y="1579191"/>
            <a:ext cx="9123267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Русский язык как иностранный – 5-8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Журналистика – 5-11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Понимание текста (</a:t>
            </a:r>
            <a:r>
              <a:rPr lang="ru-RU" sz="2400" b="1" dirty="0" err="1" smtClean="0">
                <a:solidFill>
                  <a:schemeClr val="bg1"/>
                </a:solidFill>
              </a:rPr>
              <a:t>рус.яз</a:t>
            </a:r>
            <a:r>
              <a:rPr lang="ru-RU" sz="2400" b="1" dirty="0" smtClean="0">
                <a:solidFill>
                  <a:schemeClr val="bg1"/>
                </a:solidFill>
              </a:rPr>
              <a:t> и литература)– 5-6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Программирование </a:t>
            </a:r>
            <a:r>
              <a:rPr lang="en-US" sz="2400" b="1" dirty="0" smtClean="0">
                <a:solidFill>
                  <a:schemeClr val="bg1"/>
                </a:solidFill>
              </a:rPr>
              <a:t> Pascal</a:t>
            </a:r>
            <a:r>
              <a:rPr lang="ru-RU" sz="2400" b="1" dirty="0" smtClean="0">
                <a:solidFill>
                  <a:schemeClr val="bg1"/>
                </a:solidFill>
              </a:rPr>
              <a:t>: на пути к олимпиаде – 5-11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Математическая регата – 5 класс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Математическая мозаика – 6 класс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Олимпиадная математика -  7 класс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Программирование </a:t>
            </a:r>
            <a:r>
              <a:rPr lang="en-US" sz="2400" b="1" dirty="0" smtClean="0">
                <a:solidFill>
                  <a:schemeClr val="bg1"/>
                </a:solidFill>
              </a:rPr>
              <a:t>Pascal – </a:t>
            </a:r>
            <a:r>
              <a:rPr lang="ru-RU" sz="2400" b="1" dirty="0" smtClean="0">
                <a:solidFill>
                  <a:schemeClr val="bg1"/>
                </a:solidFill>
              </a:rPr>
              <a:t>5-9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Юный физик – 7-8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Олимпиец (химия) – 9-11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Туристско-краеведческий: познаю мир через себя – 7-11 классы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79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84784"/>
            <a:ext cx="8498673" cy="5663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Вокруг света (география за пределами школы) – 6-7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Музейное дело: по следам наших предков – 6-7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Аэробика – 5-8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Мини-футбол – 5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Волейбол – 5-11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Баскетбол – 5-6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Гражданско-патриотический клуб – 5-11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Пластилиновая ворона (лепка) – 5-11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Палитра (ИЗО) – 5-11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Созвучие (хоровое пение) – 5-11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Робототехника (ЛЕГО) – 5-8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Стендовое моделирование – 6-11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bg1"/>
                </a:solidFill>
              </a:rPr>
              <a:t>Все в жизни пригодится (творческая мастерская) – 5-11 классы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05628" y="20935"/>
            <a:ext cx="664617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ДОПОЛНИТЕЛЬНОЕ ОБРАЗОВАНИЕ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СРЕДНЕГО И СТАРШЕГО ЗВЕНА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(на бюджетной основе)</a:t>
            </a:r>
            <a:endParaRPr lang="ru-RU" sz="3200" b="1" cap="none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751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3502" y="116632"/>
            <a:ext cx="821064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ДОПОЛНИТЕЛЬНОЕ ОБРАЗОВАНИЕ </a:t>
            </a:r>
          </a:p>
          <a:p>
            <a:pPr algn="ctr"/>
            <a:r>
              <a:rPr lang="ru-RU" sz="40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(за родительскую оплату)</a:t>
            </a:r>
          </a:p>
          <a:p>
            <a:pPr algn="ctr"/>
            <a:endParaRPr lang="ru-RU" sz="4000" b="1" cap="none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299532"/>
            <a:ext cx="887082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Английский язык (начальный уровень, общее повышение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уровня владения языком)– 1-10 классы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Подготовка к ЕГЭ по английскому языку : говорение, письмо, </a:t>
            </a:r>
          </a:p>
          <a:p>
            <a:r>
              <a:rPr lang="ru-RU" sz="2400" b="1" dirty="0" err="1" smtClean="0">
                <a:solidFill>
                  <a:schemeClr val="bg1"/>
                </a:solidFill>
              </a:rPr>
              <a:t>аудирование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, грамматика, работа с текстом) – 11 классы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Подготовка к ГИА по английскому языку : говорение, письмо, </a:t>
            </a:r>
          </a:p>
          <a:p>
            <a:r>
              <a:rPr lang="ru-RU" sz="2400" b="1" dirty="0" err="1" smtClean="0">
                <a:solidFill>
                  <a:schemeClr val="bg1"/>
                </a:solidFill>
              </a:rPr>
              <a:t>аудирование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, грамматика, работа с текстом) – 9 классы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Фигурное катание – 4-7 лет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«Здоровая спина» (</a:t>
            </a:r>
            <a:r>
              <a:rPr lang="ru-RU" sz="2400" b="1" dirty="0" err="1" smtClean="0">
                <a:solidFill>
                  <a:schemeClr val="bg1"/>
                </a:solidFill>
              </a:rPr>
              <a:t>коррегирующая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оздоровительная гимнастика) – 1-4 класс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98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6207" y="0"/>
            <a:ext cx="74315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ДОПОЛНИТЕЛЬНОЕ ОБРАЗОВАНИЕ 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ВЗРОСЛЫХ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(на платной основе)</a:t>
            </a:r>
            <a:endParaRPr lang="ru-RU" sz="3600" b="1" cap="none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627" y="1988839"/>
            <a:ext cx="88573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bg1"/>
                </a:solidFill>
              </a:rPr>
              <a:t>Шейпинг 20+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bg1"/>
                </a:solidFill>
              </a:rPr>
              <a:t>Курсы английского языка (начальный и средний уровни)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bg1"/>
                </a:solidFill>
              </a:rPr>
              <a:t>Художественная мастерская для взрослых 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400" b="1" dirty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Записаться в наши секции и кружки можно самостоятельно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через Портал Государственных Услуг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hlinkClick r:id="rId2"/>
              </a:rPr>
              <a:t>https://pgu.mos.ru/ru/index.php</a:t>
            </a:r>
            <a:r>
              <a:rPr lang="ru-RU" sz="2400" b="1" dirty="0" smtClean="0">
                <a:solidFill>
                  <a:schemeClr val="bg1"/>
                </a:solidFill>
              </a:rPr>
              <a:t> или обратиться в 411 кабинет ГБОУ СОШ № 1852 кабинет с письменным заявлением.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589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408</Words>
  <Application>Microsoft Office PowerPoint</Application>
  <PresentationFormat>Экран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Алеся</dc:creator>
  <cp:lastModifiedBy>Ольга</cp:lastModifiedBy>
  <cp:revision>14</cp:revision>
  <dcterms:created xsi:type="dcterms:W3CDTF">2015-09-07T11:45:05Z</dcterms:created>
  <dcterms:modified xsi:type="dcterms:W3CDTF">2015-09-08T18:21:52Z</dcterms:modified>
</cp:coreProperties>
</file>